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9" r:id="rId15"/>
    <p:sldId id="272" r:id="rId16"/>
    <p:sldId id="270" r:id="rId17"/>
    <p:sldId id="271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82" r:id="rId27"/>
    <p:sldId id="283" r:id="rId28"/>
    <p:sldId id="287" r:id="rId29"/>
    <p:sldId id="288" r:id="rId30"/>
    <p:sldId id="284" r:id="rId31"/>
    <p:sldId id="286" r:id="rId32"/>
    <p:sldId id="296" r:id="rId33"/>
    <p:sldId id="289" r:id="rId34"/>
    <p:sldId id="290" r:id="rId35"/>
    <p:sldId id="292" r:id="rId36"/>
    <p:sldId id="293" r:id="rId37"/>
    <p:sldId id="294" r:id="rId38"/>
    <p:sldId id="295" r:id="rId39"/>
    <p:sldId id="297" r:id="rId40"/>
    <p:sldId id="298" r:id="rId41"/>
    <p:sldId id="299" r:id="rId42"/>
    <p:sldId id="300" r:id="rId43"/>
    <p:sldId id="301" r:id="rId44"/>
    <p:sldId id="302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 Metzdorff" initials="RM" lastIdx="1" clrIdx="0">
    <p:extLst>
      <p:ext uri="{19B8F6BF-5375-455C-9EA6-DF929625EA0E}">
        <p15:presenceInfo xmlns:p15="http://schemas.microsoft.com/office/powerpoint/2012/main" userId="S::remi.metzdorff@etu.unilim.fr::e319d95d-cc91-4a2d-8820-f0533d70ce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E3F4B"/>
    <a:srgbClr val="0000FF"/>
    <a:srgbClr val="6FAC6C"/>
    <a:srgbClr val="67A295"/>
    <a:srgbClr val="6095B0"/>
    <a:srgbClr val="4D82C1"/>
    <a:srgbClr val="D3DFF1"/>
    <a:srgbClr val="BECFEC"/>
    <a:srgbClr val="9CB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045"/>
    <p:restoredTop sz="92477"/>
  </p:normalViewPr>
  <p:slideViewPr>
    <p:cSldViewPr snapToGrid="0">
      <p:cViewPr varScale="1">
        <p:scale>
          <a:sx n="94" d="100"/>
          <a:sy n="94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6AC12-50BE-8148-BAFF-05B4FB01A4DD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6C82C-8E80-1C49-83C8-7E767FEBAF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297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6C82C-8E80-1C49-83C8-7E767FEBAF4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034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6C82C-8E80-1C49-83C8-7E767FEBAF4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3281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6C82C-8E80-1C49-83C8-7E767FEBAF4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27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24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08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58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60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65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370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25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417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48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54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698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10590-BAD5-402D-9308-A3E557076525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8C47D-95B6-42E2-ACFC-7A37D2924C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45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22.pn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4.png"/><Relationship Id="rId10" Type="http://schemas.openxmlformats.org/officeDocument/2006/relationships/image" Target="../media/image25.jpg"/><Relationship Id="rId4" Type="http://schemas.openxmlformats.org/officeDocument/2006/relationships/image" Target="../media/image23.png"/><Relationship Id="rId9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r="5276"/>
          <a:stretch/>
        </p:blipFill>
        <p:spPr>
          <a:xfrm>
            <a:off x="2019357" y="669953"/>
            <a:ext cx="1930400" cy="21818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" y="669956"/>
            <a:ext cx="1936423" cy="218188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r="5188"/>
          <a:stretch/>
        </p:blipFill>
        <p:spPr>
          <a:xfrm>
            <a:off x="3994517" y="669953"/>
            <a:ext cx="1924570" cy="218188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8" r="27612"/>
          <a:stretch/>
        </p:blipFill>
        <p:spPr>
          <a:xfrm>
            <a:off x="5963847" y="669953"/>
            <a:ext cx="1939637" cy="218188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" r="5533"/>
          <a:stretch/>
        </p:blipFill>
        <p:spPr>
          <a:xfrm>
            <a:off x="7948244" y="669952"/>
            <a:ext cx="1948874" cy="218188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2" r="32302"/>
          <a:stretch/>
        </p:blipFill>
        <p:spPr>
          <a:xfrm>
            <a:off x="9941878" y="669951"/>
            <a:ext cx="1921163" cy="218188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" y="3498167"/>
            <a:ext cx="1932296" cy="2181885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742872" y="2863935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Lait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353230" y="2851836"/>
            <a:ext cx="1262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Lait vu au</a:t>
            </a:r>
          </a:p>
          <a:p>
            <a:pPr algn="ctr"/>
            <a:r>
              <a:rPr lang="fr-FR" dirty="0"/>
              <a:t>microscope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300278" y="2851836"/>
            <a:ext cx="1322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Eau gazeuse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329174" y="2851836"/>
            <a:ext cx="121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Vinaigrette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8506990" y="2851836"/>
            <a:ext cx="83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Bronze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0278249" y="2851836"/>
            <a:ext cx="124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Eau de mer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6" r="6057"/>
          <a:stretch/>
        </p:blipFill>
        <p:spPr>
          <a:xfrm>
            <a:off x="2074503" y="3498167"/>
            <a:ext cx="1920014" cy="218188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9" t="423" r="19753" b="-423"/>
          <a:stretch/>
        </p:blipFill>
        <p:spPr>
          <a:xfrm>
            <a:off x="3997923" y="3498167"/>
            <a:ext cx="1921164" cy="218188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96"/>
          <a:stretch/>
        </p:blipFill>
        <p:spPr>
          <a:xfrm>
            <a:off x="5963847" y="3498166"/>
            <a:ext cx="1933244" cy="218188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5" r="17856"/>
          <a:stretch/>
        </p:blipFill>
        <p:spPr>
          <a:xfrm>
            <a:off x="7948849" y="3498165"/>
            <a:ext cx="1948269" cy="2181885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1" r="27535"/>
          <a:stretch/>
        </p:blipFill>
        <p:spPr>
          <a:xfrm>
            <a:off x="9969460" y="3498165"/>
            <a:ext cx="1865997" cy="2185336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609983" y="5680050"/>
            <a:ext cx="78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Nuage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433223" y="5680050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Jus filtré</a:t>
            </a:r>
          </a:p>
          <a:p>
            <a:pPr algn="ctr"/>
            <a:r>
              <a:rPr lang="fr-FR" dirty="0"/>
              <a:t>de pomme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4577266" y="5679736"/>
            <a:ext cx="76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Granit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6216619" y="5679736"/>
            <a:ext cx="1427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Jus d’oranges</a:t>
            </a:r>
          </a:p>
          <a:p>
            <a:pPr algn="ctr"/>
            <a:r>
              <a:rPr lang="fr-FR" dirty="0"/>
              <a:t>pressées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8343708" y="5679736"/>
            <a:ext cx="1157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Thé infusé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0677076" y="567973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Air</a:t>
            </a:r>
          </a:p>
        </p:txBody>
      </p:sp>
    </p:spTree>
    <p:extLst>
      <p:ext uri="{BB962C8B-B14F-4D97-AF65-F5344CB8AC3E}">
        <p14:creationId xmlns:p14="http://schemas.microsoft.com/office/powerpoint/2010/main" val="3002706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6C1A0FC2-42C7-A542-B8BB-AB6216444905}"/>
              </a:ext>
            </a:extLst>
          </p:cNvPr>
          <p:cNvGrpSpPr/>
          <p:nvPr/>
        </p:nvGrpSpPr>
        <p:grpSpPr>
          <a:xfrm>
            <a:off x="4296000" y="729000"/>
            <a:ext cx="3600000" cy="5400000"/>
            <a:chOff x="8083768" y="610870"/>
            <a:chExt cx="3600000" cy="5400000"/>
          </a:xfrm>
        </p:grpSpPr>
        <p:grpSp>
          <p:nvGrpSpPr>
            <p:cNvPr id="26" name="Groupe 25"/>
            <p:cNvGrpSpPr/>
            <p:nvPr/>
          </p:nvGrpSpPr>
          <p:grpSpPr>
            <a:xfrm>
              <a:off x="8083768" y="610870"/>
              <a:ext cx="3600000" cy="5400000"/>
              <a:chOff x="3600000" y="995880"/>
              <a:chExt cx="3600000" cy="540000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600000" y="995880"/>
                <a:ext cx="3600000" cy="54000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8" name="Connecteur droit 27"/>
              <p:cNvCxnSpPr/>
              <p:nvPr/>
            </p:nvCxnSpPr>
            <p:spPr>
              <a:xfrm flipV="1">
                <a:off x="3600000" y="5576935"/>
                <a:ext cx="3600000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 flipH="1">
                <a:off x="4320000" y="5486935"/>
                <a:ext cx="0" cy="18000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>
              <a:xfrm flipH="1">
                <a:off x="5040000" y="5486935"/>
                <a:ext cx="0" cy="18000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/>
              <p:cNvCxnSpPr/>
              <p:nvPr/>
            </p:nvCxnSpPr>
            <p:spPr>
              <a:xfrm flipH="1">
                <a:off x="5760000" y="5486935"/>
                <a:ext cx="0" cy="18000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/>
              <p:cNvCxnSpPr/>
              <p:nvPr/>
            </p:nvCxnSpPr>
            <p:spPr>
              <a:xfrm flipH="1">
                <a:off x="6480000" y="5486935"/>
                <a:ext cx="0" cy="18000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Ellipse 32"/>
              <p:cNvSpPr/>
              <p:nvPr/>
            </p:nvSpPr>
            <p:spPr>
              <a:xfrm>
                <a:off x="6344966" y="2628890"/>
                <a:ext cx="264973" cy="51470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/>
              <p:cNvSpPr/>
              <p:nvPr/>
            </p:nvSpPr>
            <p:spPr>
              <a:xfrm>
                <a:off x="6350058" y="3306012"/>
                <a:ext cx="259882" cy="3946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Ellipse 35"/>
              <p:cNvSpPr/>
              <p:nvPr/>
            </p:nvSpPr>
            <p:spPr>
              <a:xfrm>
                <a:off x="6350058" y="4911943"/>
                <a:ext cx="259882" cy="3946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Ellipse 36"/>
              <p:cNvSpPr/>
              <p:nvPr/>
            </p:nvSpPr>
            <p:spPr>
              <a:xfrm>
                <a:off x="6350059" y="4444269"/>
                <a:ext cx="259882" cy="197318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8" name="Connecteur droit 37"/>
              <p:cNvCxnSpPr/>
              <p:nvPr/>
            </p:nvCxnSpPr>
            <p:spPr>
              <a:xfrm flipV="1">
                <a:off x="3600000" y="1609723"/>
                <a:ext cx="3600000" cy="0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ZoneTexte 38"/>
              <p:cNvSpPr txBox="1"/>
              <p:nvPr/>
            </p:nvSpPr>
            <p:spPr>
              <a:xfrm>
                <a:off x="4120126" y="5659549"/>
                <a:ext cx="3962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3600" dirty="0"/>
                  <a:t>S</a:t>
                </a:r>
              </a:p>
            </p:txBody>
          </p:sp>
          <p:sp>
            <p:nvSpPr>
              <p:cNvPr id="40" name="ZoneTexte 39"/>
              <p:cNvSpPr txBox="1"/>
              <p:nvPr/>
            </p:nvSpPr>
            <p:spPr>
              <a:xfrm>
                <a:off x="4810330" y="5659548"/>
                <a:ext cx="4523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3600" dirty="0"/>
                  <a:t>A</a:t>
                </a:r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5544306" y="5666935"/>
                <a:ext cx="4363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3600" dirty="0"/>
                  <a:t>B</a:t>
                </a:r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6244198" y="5659546"/>
                <a:ext cx="47160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3600" dirty="0"/>
                  <a:t>H</a:t>
                </a:r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4906573" y="3312172"/>
                <a:ext cx="259882" cy="3946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630059" y="4917180"/>
                <a:ext cx="259882" cy="3946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6344966" y="1921989"/>
                <a:ext cx="259882" cy="39463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E01A999D-8C56-644D-A84E-836EB71DB15D}"/>
                </a:ext>
              </a:extLst>
            </p:cNvPr>
            <p:cNvSpPr/>
            <p:nvPr/>
          </p:nvSpPr>
          <p:spPr>
            <a:xfrm>
              <a:off x="8670340" y="2927162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8EF7FB7C-E34B-FE42-A114-83EC5998A3FF}"/>
                </a:ext>
              </a:extLst>
            </p:cNvPr>
            <p:cNvSpPr/>
            <p:nvPr/>
          </p:nvSpPr>
          <p:spPr>
            <a:xfrm>
              <a:off x="8670340" y="4531561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72329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/>
          <p:cNvGrpSpPr/>
          <p:nvPr/>
        </p:nvGrpSpPr>
        <p:grpSpPr>
          <a:xfrm>
            <a:off x="4296000" y="620715"/>
            <a:ext cx="3600000" cy="5400000"/>
            <a:chOff x="3600000" y="995880"/>
            <a:chExt cx="3600000" cy="5400000"/>
          </a:xfrm>
        </p:grpSpPr>
        <p:sp>
          <p:nvSpPr>
            <p:cNvPr id="27" name="Rectangle 26"/>
            <p:cNvSpPr/>
            <p:nvPr/>
          </p:nvSpPr>
          <p:spPr>
            <a:xfrm>
              <a:off x="3600000" y="995880"/>
              <a:ext cx="3600000" cy="540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/>
            <p:cNvCxnSpPr/>
            <p:nvPr/>
          </p:nvCxnSpPr>
          <p:spPr>
            <a:xfrm flipV="1">
              <a:off x="3600000" y="5576935"/>
              <a:ext cx="3600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flipH="1">
              <a:off x="4320000" y="548693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flipH="1">
              <a:off x="5040000" y="548693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 flipH="1">
              <a:off x="5760000" y="548693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flipH="1">
              <a:off x="6480000" y="548693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lipse 32"/>
            <p:cNvSpPr/>
            <p:nvPr/>
          </p:nvSpPr>
          <p:spPr>
            <a:xfrm>
              <a:off x="4191751" y="2675613"/>
              <a:ext cx="264973" cy="51470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6350058" y="3306012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6350058" y="4911943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6350059" y="4444269"/>
              <a:ext cx="259882" cy="197318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37"/>
            <p:cNvCxnSpPr/>
            <p:nvPr/>
          </p:nvCxnSpPr>
          <p:spPr>
            <a:xfrm flipV="1">
              <a:off x="3600000" y="1609723"/>
              <a:ext cx="3600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/>
            <p:cNvSpPr txBox="1"/>
            <p:nvPr/>
          </p:nvSpPr>
          <p:spPr>
            <a:xfrm>
              <a:off x="4112912" y="5659549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E</a:t>
              </a: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810330" y="5659548"/>
              <a:ext cx="4523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A</a:t>
              </a: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5544306" y="5666935"/>
              <a:ext cx="4363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B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244198" y="5659546"/>
              <a:ext cx="4716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H</a:t>
              </a:r>
            </a:p>
          </p:txBody>
        </p:sp>
        <p:sp>
          <p:nvSpPr>
            <p:cNvPr id="43" name="Ellipse 42"/>
            <p:cNvSpPr/>
            <p:nvPr/>
          </p:nvSpPr>
          <p:spPr>
            <a:xfrm>
              <a:off x="4906573" y="3312172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/>
            <p:cNvSpPr/>
            <p:nvPr/>
          </p:nvSpPr>
          <p:spPr>
            <a:xfrm>
              <a:off x="5630059" y="4917180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/>
            <p:nvPr/>
          </p:nvSpPr>
          <p:spPr>
            <a:xfrm>
              <a:off x="6344966" y="1921989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919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6A4CE6D-3044-614C-B679-A3796CCDEE5E}"/>
              </a:ext>
            </a:extLst>
          </p:cNvPr>
          <p:cNvSpPr/>
          <p:nvPr/>
        </p:nvSpPr>
        <p:spPr>
          <a:xfrm>
            <a:off x="396240" y="3426411"/>
            <a:ext cx="11399520" cy="24536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01267F-71D2-AD4B-9FAB-E96B88C32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5" t="57777" r="14750" b="6444"/>
          <a:stretch/>
        </p:blipFill>
        <p:spPr>
          <a:xfrm>
            <a:off x="6781800" y="3429000"/>
            <a:ext cx="5013960" cy="245364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CC6B37E-AF7C-5B45-8421-79441B9151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t="56444" r="52250" b="7778"/>
          <a:stretch/>
        </p:blipFill>
        <p:spPr>
          <a:xfrm>
            <a:off x="396240" y="3429000"/>
            <a:ext cx="4023360" cy="24536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DE5039-B342-EF45-AE94-A2825CC077F4}"/>
              </a:ext>
            </a:extLst>
          </p:cNvPr>
          <p:cNvSpPr/>
          <p:nvPr/>
        </p:nvSpPr>
        <p:spPr>
          <a:xfrm>
            <a:off x="3657600" y="3429000"/>
            <a:ext cx="762000" cy="868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6F93CC-C39E-A147-B887-9F1395F2D447}"/>
              </a:ext>
            </a:extLst>
          </p:cNvPr>
          <p:cNvSpPr/>
          <p:nvPr/>
        </p:nvSpPr>
        <p:spPr>
          <a:xfrm>
            <a:off x="6781800" y="4531895"/>
            <a:ext cx="762000" cy="868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44696C-0BA6-F847-9111-E7A9428F67F9}"/>
              </a:ext>
            </a:extLst>
          </p:cNvPr>
          <p:cNvSpPr/>
          <p:nvPr/>
        </p:nvSpPr>
        <p:spPr>
          <a:xfrm>
            <a:off x="9512968" y="3429000"/>
            <a:ext cx="986188" cy="10106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12555E-5736-5F41-B4A9-79AE1061D6F7}"/>
              </a:ext>
            </a:extLst>
          </p:cNvPr>
          <p:cNvSpPr/>
          <p:nvPr/>
        </p:nvSpPr>
        <p:spPr>
          <a:xfrm>
            <a:off x="9288780" y="3429000"/>
            <a:ext cx="762000" cy="533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6B725923-C937-954D-9FBA-1E16F22A4AE3}"/>
              </a:ext>
            </a:extLst>
          </p:cNvPr>
          <p:cNvCxnSpPr>
            <a:stCxn id="25" idx="3"/>
          </p:cNvCxnSpPr>
          <p:nvPr/>
        </p:nvCxnSpPr>
        <p:spPr>
          <a:xfrm>
            <a:off x="4419600" y="4655820"/>
            <a:ext cx="2362200" cy="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4A86B9EF-814D-6D4F-B2C4-FA06331BA4FF}"/>
              </a:ext>
            </a:extLst>
          </p:cNvPr>
          <p:cNvSpPr txBox="1"/>
          <p:nvPr/>
        </p:nvSpPr>
        <p:spPr>
          <a:xfrm>
            <a:off x="4972323" y="4780146"/>
            <a:ext cx="12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Ajout d’eau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AA1B745-D066-8A4B-9B11-13DB51448D27}"/>
              </a:ext>
            </a:extLst>
          </p:cNvPr>
          <p:cNvSpPr txBox="1"/>
          <p:nvPr/>
        </p:nvSpPr>
        <p:spPr>
          <a:xfrm>
            <a:off x="2421677" y="407032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(blanc)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CF812D4-7549-B54E-8089-E06F898F9C66}"/>
              </a:ext>
            </a:extLst>
          </p:cNvPr>
          <p:cNvSpPr txBox="1"/>
          <p:nvPr/>
        </p:nvSpPr>
        <p:spPr>
          <a:xfrm>
            <a:off x="7967826" y="414214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(bleu)</a:t>
            </a:r>
          </a:p>
        </p:txBody>
      </p:sp>
    </p:spTree>
    <p:extLst>
      <p:ext uri="{BB962C8B-B14F-4D97-AF65-F5344CB8AC3E}">
        <p14:creationId xmlns:p14="http://schemas.microsoft.com/office/powerpoint/2010/main" val="2986003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182A4D-D041-1C47-AF2A-8C699F5044A5}"/>
              </a:ext>
            </a:extLst>
          </p:cNvPr>
          <p:cNvSpPr/>
          <p:nvPr/>
        </p:nvSpPr>
        <p:spPr>
          <a:xfrm>
            <a:off x="1082040" y="4099560"/>
            <a:ext cx="1722120" cy="11836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4D931D-814E-E84E-8911-4498A1613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82" r="80316"/>
          <a:stretch/>
        </p:blipFill>
        <p:spPr>
          <a:xfrm>
            <a:off x="666750" y="4099560"/>
            <a:ext cx="2137410" cy="11836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EE5D44A-2A86-854D-ADEE-613FF9AD5B03}"/>
              </a:ext>
            </a:extLst>
          </p:cNvPr>
          <p:cNvSpPr/>
          <p:nvPr/>
        </p:nvSpPr>
        <p:spPr>
          <a:xfrm>
            <a:off x="2545080" y="4414520"/>
            <a:ext cx="259080" cy="8686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C259CB-5F65-F943-B738-247683C530EC}"/>
              </a:ext>
            </a:extLst>
          </p:cNvPr>
          <p:cNvSpPr/>
          <p:nvPr/>
        </p:nvSpPr>
        <p:spPr>
          <a:xfrm>
            <a:off x="1082039" y="4099559"/>
            <a:ext cx="1722119" cy="43268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76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6724D57-2986-3848-AD9A-2938D7E1B458}"/>
              </a:ext>
            </a:extLst>
          </p:cNvPr>
          <p:cNvCxnSpPr>
            <a:cxnSpLocks/>
          </p:cNvCxnSpPr>
          <p:nvPr/>
        </p:nvCxnSpPr>
        <p:spPr>
          <a:xfrm flipV="1">
            <a:off x="6096000" y="369000"/>
            <a:ext cx="0" cy="6120000"/>
          </a:xfrm>
          <a:prstGeom prst="straightConnector1">
            <a:avLst/>
          </a:prstGeom>
          <a:ln w="76200"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B1FBD06-8DE3-8141-ADFB-8FB7B449FBDF}"/>
              </a:ext>
            </a:extLst>
          </p:cNvPr>
          <p:cNvCxnSpPr/>
          <p:nvPr/>
        </p:nvCxnSpPr>
        <p:spPr>
          <a:xfrm>
            <a:off x="5916000" y="1089000"/>
            <a:ext cx="360000" cy="0"/>
          </a:xfrm>
          <a:prstGeom prst="line">
            <a:avLst/>
          </a:prstGeom>
          <a:ln w="38100">
            <a:solidFill>
              <a:srgbClr val="4D8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11D7DCC-9508-1448-B03E-A6FA27A1E403}"/>
              </a:ext>
            </a:extLst>
          </p:cNvPr>
          <p:cNvCxnSpPr/>
          <p:nvPr/>
        </p:nvCxnSpPr>
        <p:spPr>
          <a:xfrm>
            <a:off x="5916000" y="2529000"/>
            <a:ext cx="360000" cy="0"/>
          </a:xfrm>
          <a:prstGeom prst="line">
            <a:avLst/>
          </a:prstGeom>
          <a:ln w="38100">
            <a:solidFill>
              <a:srgbClr val="6095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930E233-DE6A-1F43-947D-BE31C6E53FCE}"/>
              </a:ext>
            </a:extLst>
          </p:cNvPr>
          <p:cNvCxnSpPr/>
          <p:nvPr/>
        </p:nvCxnSpPr>
        <p:spPr>
          <a:xfrm>
            <a:off x="5916000" y="3969000"/>
            <a:ext cx="360000" cy="0"/>
          </a:xfrm>
          <a:prstGeom prst="line">
            <a:avLst/>
          </a:prstGeom>
          <a:ln w="38100">
            <a:solidFill>
              <a:srgbClr val="67A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EE358D2-8B27-054D-AA5B-E31ACD6EEE7A}"/>
              </a:ext>
            </a:extLst>
          </p:cNvPr>
          <p:cNvCxnSpPr/>
          <p:nvPr/>
        </p:nvCxnSpPr>
        <p:spPr>
          <a:xfrm>
            <a:off x="5916000" y="5409000"/>
            <a:ext cx="360000" cy="0"/>
          </a:xfrm>
          <a:prstGeom prst="line">
            <a:avLst/>
          </a:prstGeom>
          <a:ln w="38100">
            <a:solidFill>
              <a:srgbClr val="6FA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2CED43C-B336-0A4C-A83F-560FDA87BB06}"/>
                  </a:ext>
                </a:extLst>
              </p:cNvPr>
              <p:cNvSpPr txBox="1"/>
              <p:nvPr/>
            </p:nvSpPr>
            <p:spPr>
              <a:xfrm>
                <a:off x="6455999" y="981278"/>
                <a:ext cx="3216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4D82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4D82C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4D82C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4D82C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2CED43C-B336-0A4C-A83F-560FDA87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999" y="981278"/>
                <a:ext cx="321627" cy="215444"/>
              </a:xfrm>
              <a:prstGeom prst="rect">
                <a:avLst/>
              </a:prstGeom>
              <a:blipFill>
                <a:blip r:embed="rId2"/>
                <a:stretch>
                  <a:fillRect l="-11538" r="-3846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07190CF-29C1-ED42-BEAC-23434265DB46}"/>
                  </a:ext>
                </a:extLst>
              </p:cNvPr>
              <p:cNvSpPr txBox="1"/>
              <p:nvPr/>
            </p:nvSpPr>
            <p:spPr>
              <a:xfrm>
                <a:off x="6448618" y="3861278"/>
                <a:ext cx="4162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67A2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67A295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67A295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67A295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07190CF-29C1-ED42-BEAC-23434265D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18" y="3861278"/>
                <a:ext cx="416204" cy="215444"/>
              </a:xfrm>
              <a:prstGeom prst="rect">
                <a:avLst/>
              </a:prstGeom>
              <a:blipFill>
                <a:blip r:embed="rId3"/>
                <a:stretch>
                  <a:fillRect l="-8824" r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EBF3617-4AF6-A140-AEA9-94F7B38384EE}"/>
                  </a:ext>
                </a:extLst>
              </p:cNvPr>
              <p:cNvSpPr txBox="1"/>
              <p:nvPr/>
            </p:nvSpPr>
            <p:spPr>
              <a:xfrm>
                <a:off x="6455999" y="2421278"/>
                <a:ext cx="4162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6095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6095B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6095B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6095B0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EBF3617-4AF6-A140-AEA9-94F7B3838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999" y="2421278"/>
                <a:ext cx="416203" cy="215444"/>
              </a:xfrm>
              <a:prstGeom prst="rect">
                <a:avLst/>
              </a:prstGeom>
              <a:blipFill>
                <a:blip r:embed="rId4"/>
                <a:stretch>
                  <a:fillRect l="-9091" r="-3030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743942A-38E7-8444-98B1-9C83FB0E6D20}"/>
                  </a:ext>
                </a:extLst>
              </p:cNvPr>
              <p:cNvSpPr txBox="1"/>
              <p:nvPr/>
            </p:nvSpPr>
            <p:spPr>
              <a:xfrm>
                <a:off x="6455999" y="5301278"/>
                <a:ext cx="4129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6FAC6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6FAC6C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6FAC6C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6FAC6C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743942A-38E7-8444-98B1-9C83FB0E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999" y="5301278"/>
                <a:ext cx="412997" cy="215444"/>
              </a:xfrm>
              <a:prstGeom prst="rect">
                <a:avLst/>
              </a:prstGeom>
              <a:blipFill>
                <a:blip r:embed="rId5"/>
                <a:stretch>
                  <a:fillRect l="-9091" r="-3030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BAD6E7EA-C56B-F942-BF3F-D0C11FBB9439}"/>
              </a:ext>
            </a:extLst>
          </p:cNvPr>
          <p:cNvSpPr txBox="1"/>
          <p:nvPr/>
        </p:nvSpPr>
        <p:spPr>
          <a:xfrm>
            <a:off x="6190862" y="215112"/>
            <a:ext cx="851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5"/>
                </a:solidFill>
              </a:rPr>
              <a:t>Taille (m)</a:t>
            </a:r>
          </a:p>
        </p:txBody>
      </p:sp>
      <p:pic>
        <p:nvPicPr>
          <p:cNvPr id="40" name="Image 39" descr="Chat">
            <a:extLst>
              <a:ext uri="{FF2B5EF4-FFF2-40B4-BE49-F238E27FC236}">
                <a16:creationId xmlns:a16="http://schemas.microsoft.com/office/drawing/2014/main" id="{BE3A2BC1-6535-CD4C-A57D-69A31C47F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84" y="561322"/>
            <a:ext cx="1492165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4316B2A-36B7-EA42-9BFD-8387DBFCA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06" y="1893600"/>
            <a:ext cx="1254119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Image 42" descr="Une image contenant serpent&#10;&#10;Description générée automatiquement">
            <a:extLst>
              <a:ext uri="{FF2B5EF4-FFF2-40B4-BE49-F238E27FC236}">
                <a16:creationId xmlns:a16="http://schemas.microsoft.com/office/drawing/2014/main" id="{3E550546-542A-D44A-8054-56CB47736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08" y="2529000"/>
            <a:ext cx="1586664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Image 43" descr="Une image contenant lumière, sombre, allumé, nuit&#10;&#10;Description générée automatiquement">
            <a:extLst>
              <a:ext uri="{FF2B5EF4-FFF2-40B4-BE49-F238E27FC236}">
                <a16:creationId xmlns:a16="http://schemas.microsoft.com/office/drawing/2014/main" id="{79BBFF23-91A7-0C45-A42D-8C82B9574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64" y="3225878"/>
            <a:ext cx="1270800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441D20B-473C-C64F-987C-5E157BC4BE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95" y="3969000"/>
            <a:ext cx="1568889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Image 45" descr="Une image contenant rouge, très coloré&#10;&#10;Description générée automatiquement">
            <a:extLst>
              <a:ext uri="{FF2B5EF4-FFF2-40B4-BE49-F238E27FC236}">
                <a16:creationId xmlns:a16="http://schemas.microsoft.com/office/drawing/2014/main" id="{5A144620-1902-CF4C-ACCC-8AA39ADBF1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28" y="4773600"/>
            <a:ext cx="1016274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35D39A5-48AC-4D4B-8C0B-A254250F63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92" y="5301278"/>
            <a:ext cx="1689894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Image 47" descr="Une image contenant insecte&#10;&#10;Description générée automatiquement">
            <a:extLst>
              <a:ext uri="{FF2B5EF4-FFF2-40B4-BE49-F238E27FC236}">
                <a16:creationId xmlns:a16="http://schemas.microsoft.com/office/drawing/2014/main" id="{EC8ED395-7A42-D24A-93C4-046AF7A14C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24" y="1089000"/>
            <a:ext cx="1698033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2A26879C-162C-A84C-B9D7-626F46D9B078}"/>
              </a:ext>
            </a:extLst>
          </p:cNvPr>
          <p:cNvSpPr txBox="1"/>
          <p:nvPr/>
        </p:nvSpPr>
        <p:spPr>
          <a:xfrm>
            <a:off x="2889700" y="873556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Chat</a:t>
            </a:r>
          </a:p>
          <a:p>
            <a:pPr algn="r"/>
            <a:r>
              <a:rPr lang="fr-FR" dirty="0"/>
              <a:t>0,5 dm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BED09D2-90FC-FE44-B54E-941E0ACA5C42}"/>
              </a:ext>
            </a:extLst>
          </p:cNvPr>
          <p:cNvSpPr txBox="1"/>
          <p:nvPr/>
        </p:nvSpPr>
        <p:spPr>
          <a:xfrm>
            <a:off x="2918012" y="2205834"/>
            <a:ext cx="804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Flocon</a:t>
            </a:r>
          </a:p>
          <a:p>
            <a:pPr algn="r"/>
            <a:r>
              <a:rPr lang="fr-FR" dirty="0"/>
              <a:t>2 mm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6714F07-D0B4-E946-82D6-12FE1BFDE562}"/>
              </a:ext>
            </a:extLst>
          </p:cNvPr>
          <p:cNvSpPr txBox="1"/>
          <p:nvPr/>
        </p:nvSpPr>
        <p:spPr>
          <a:xfrm>
            <a:off x="2889700" y="3538112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Cellule</a:t>
            </a:r>
          </a:p>
          <a:p>
            <a:pPr algn="r"/>
            <a:r>
              <a:rPr lang="fr-FR" dirty="0"/>
              <a:t>10 µm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924286F-F8D2-9C4B-AB08-C842ECFFF63F}"/>
              </a:ext>
            </a:extLst>
          </p:cNvPr>
          <p:cNvSpPr txBox="1"/>
          <p:nvPr/>
        </p:nvSpPr>
        <p:spPr>
          <a:xfrm>
            <a:off x="3061991" y="5085834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ADN</a:t>
            </a:r>
          </a:p>
          <a:p>
            <a:pPr algn="r"/>
            <a:r>
              <a:rPr lang="fr-FR" dirty="0"/>
              <a:t>2 nm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E8EC339-45B0-BA48-AD8B-CC80EECFF2ED}"/>
              </a:ext>
            </a:extLst>
          </p:cNvPr>
          <p:cNvSpPr txBox="1"/>
          <p:nvPr/>
        </p:nvSpPr>
        <p:spPr>
          <a:xfrm>
            <a:off x="9041795" y="1401234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Abeille</a:t>
            </a:r>
          </a:p>
          <a:p>
            <a:r>
              <a:rPr lang="fr-FR" dirty="0"/>
              <a:t>1 cm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028D497-A892-F646-946D-5A1EFBF82E6E}"/>
              </a:ext>
            </a:extLst>
          </p:cNvPr>
          <p:cNvSpPr txBox="1"/>
          <p:nvPr/>
        </p:nvSpPr>
        <p:spPr>
          <a:xfrm>
            <a:off x="9041793" y="2902712"/>
            <a:ext cx="883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Cheveu</a:t>
            </a:r>
          </a:p>
          <a:p>
            <a:r>
              <a:rPr lang="fr-FR" dirty="0"/>
              <a:t>75 µm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B3754A5-597C-694C-BF04-43BDDF597C28}"/>
              </a:ext>
            </a:extLst>
          </p:cNvPr>
          <p:cNvSpPr txBox="1"/>
          <p:nvPr/>
        </p:nvSpPr>
        <p:spPr>
          <a:xfrm>
            <a:off x="9041793" y="4281234"/>
            <a:ext cx="894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Virus</a:t>
            </a:r>
          </a:p>
          <a:p>
            <a:r>
              <a:rPr lang="fr-FR" dirty="0"/>
              <a:t>100 nm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CFE00C8-D5C9-2F42-A9D7-716458D6B5D7}"/>
              </a:ext>
            </a:extLst>
          </p:cNvPr>
          <p:cNvSpPr txBox="1"/>
          <p:nvPr/>
        </p:nvSpPr>
        <p:spPr>
          <a:xfrm>
            <a:off x="9041795" y="5613512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Atome</a:t>
            </a:r>
          </a:p>
          <a:p>
            <a:r>
              <a:rPr lang="fr-FR" dirty="0"/>
              <a:t>0,1 nm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757E6E19-6BA3-9D47-9C85-810CBBB48129}"/>
              </a:ext>
            </a:extLst>
          </p:cNvPr>
          <p:cNvCxnSpPr>
            <a:stCxn id="40" idx="3"/>
          </p:cNvCxnSpPr>
          <p:nvPr/>
        </p:nvCxnSpPr>
        <p:spPr>
          <a:xfrm flipV="1">
            <a:off x="5397349" y="1196721"/>
            <a:ext cx="69865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C88C6FB4-C8CA-9D4C-8D86-6297A80D99A4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6096000" y="1724400"/>
            <a:ext cx="1041624" cy="224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D184277F-0EDB-E746-8144-0056E1E22212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5278325" y="2205834"/>
            <a:ext cx="805092" cy="323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551FC001-D227-FE48-A580-C22C41AC0F62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6095758" y="2996722"/>
            <a:ext cx="1097550" cy="167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847BEE2-BFA8-EF43-B1A8-850A216AA63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5297564" y="3538112"/>
            <a:ext cx="783010" cy="323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DED3F63-7645-ED4F-9959-4CD3E84A83ED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092979" y="4388956"/>
            <a:ext cx="1109216" cy="2154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6FC94461-9BB6-5E42-8D4A-CBB3C67F818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6092978" y="5936677"/>
            <a:ext cx="104871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1A10BF75-5DE2-F648-868D-0F276239558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5159402" y="5085834"/>
            <a:ext cx="921172" cy="323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1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6724D57-2986-3848-AD9A-2938D7E1B458}"/>
              </a:ext>
            </a:extLst>
          </p:cNvPr>
          <p:cNvCxnSpPr>
            <a:cxnSpLocks/>
          </p:cNvCxnSpPr>
          <p:nvPr/>
        </p:nvCxnSpPr>
        <p:spPr>
          <a:xfrm flipV="1">
            <a:off x="6096000" y="369000"/>
            <a:ext cx="0" cy="6120000"/>
          </a:xfrm>
          <a:prstGeom prst="straightConnector1">
            <a:avLst/>
          </a:prstGeom>
          <a:ln w="76200"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B1FBD06-8DE3-8141-ADFB-8FB7B449FBDF}"/>
              </a:ext>
            </a:extLst>
          </p:cNvPr>
          <p:cNvCxnSpPr/>
          <p:nvPr/>
        </p:nvCxnSpPr>
        <p:spPr>
          <a:xfrm>
            <a:off x="5916000" y="1089000"/>
            <a:ext cx="360000" cy="0"/>
          </a:xfrm>
          <a:prstGeom prst="line">
            <a:avLst/>
          </a:prstGeom>
          <a:ln w="38100">
            <a:solidFill>
              <a:srgbClr val="4D8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11D7DCC-9508-1448-B03E-A6FA27A1E403}"/>
              </a:ext>
            </a:extLst>
          </p:cNvPr>
          <p:cNvCxnSpPr/>
          <p:nvPr/>
        </p:nvCxnSpPr>
        <p:spPr>
          <a:xfrm>
            <a:off x="5916000" y="2529000"/>
            <a:ext cx="360000" cy="0"/>
          </a:xfrm>
          <a:prstGeom prst="line">
            <a:avLst/>
          </a:prstGeom>
          <a:ln w="38100">
            <a:solidFill>
              <a:srgbClr val="6095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930E233-DE6A-1F43-947D-BE31C6E53FCE}"/>
              </a:ext>
            </a:extLst>
          </p:cNvPr>
          <p:cNvCxnSpPr/>
          <p:nvPr/>
        </p:nvCxnSpPr>
        <p:spPr>
          <a:xfrm>
            <a:off x="5916000" y="3969000"/>
            <a:ext cx="360000" cy="0"/>
          </a:xfrm>
          <a:prstGeom prst="line">
            <a:avLst/>
          </a:prstGeom>
          <a:ln w="38100">
            <a:solidFill>
              <a:srgbClr val="67A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EE358D2-8B27-054D-AA5B-E31ACD6EEE7A}"/>
              </a:ext>
            </a:extLst>
          </p:cNvPr>
          <p:cNvCxnSpPr/>
          <p:nvPr/>
        </p:nvCxnSpPr>
        <p:spPr>
          <a:xfrm>
            <a:off x="5916000" y="5409000"/>
            <a:ext cx="360000" cy="0"/>
          </a:xfrm>
          <a:prstGeom prst="line">
            <a:avLst/>
          </a:prstGeom>
          <a:ln w="38100">
            <a:solidFill>
              <a:srgbClr val="6FA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2CED43C-B336-0A4C-A83F-560FDA87BB06}"/>
                  </a:ext>
                </a:extLst>
              </p:cNvPr>
              <p:cNvSpPr txBox="1"/>
              <p:nvPr/>
            </p:nvSpPr>
            <p:spPr>
              <a:xfrm>
                <a:off x="6455999" y="981278"/>
                <a:ext cx="3216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4D82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4D82C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4D82C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4D82C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2CED43C-B336-0A4C-A83F-560FDA87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999" y="981278"/>
                <a:ext cx="321627" cy="215444"/>
              </a:xfrm>
              <a:prstGeom prst="rect">
                <a:avLst/>
              </a:prstGeom>
              <a:blipFill>
                <a:blip r:embed="rId2"/>
                <a:stretch>
                  <a:fillRect l="-11538" r="-3846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07190CF-29C1-ED42-BEAC-23434265DB46}"/>
                  </a:ext>
                </a:extLst>
              </p:cNvPr>
              <p:cNvSpPr txBox="1"/>
              <p:nvPr/>
            </p:nvSpPr>
            <p:spPr>
              <a:xfrm>
                <a:off x="6448618" y="3861278"/>
                <a:ext cx="4162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67A2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67A295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67A295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67A295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07190CF-29C1-ED42-BEAC-23434265D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18" y="3861278"/>
                <a:ext cx="416204" cy="215444"/>
              </a:xfrm>
              <a:prstGeom prst="rect">
                <a:avLst/>
              </a:prstGeom>
              <a:blipFill>
                <a:blip r:embed="rId3"/>
                <a:stretch>
                  <a:fillRect l="-8824" r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EBF3617-4AF6-A140-AEA9-94F7B38384EE}"/>
                  </a:ext>
                </a:extLst>
              </p:cNvPr>
              <p:cNvSpPr txBox="1"/>
              <p:nvPr/>
            </p:nvSpPr>
            <p:spPr>
              <a:xfrm>
                <a:off x="6455999" y="2421278"/>
                <a:ext cx="4162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6095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6095B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6095B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6095B0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EBF3617-4AF6-A140-AEA9-94F7B3838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999" y="2421278"/>
                <a:ext cx="416203" cy="215444"/>
              </a:xfrm>
              <a:prstGeom prst="rect">
                <a:avLst/>
              </a:prstGeom>
              <a:blipFill>
                <a:blip r:embed="rId4"/>
                <a:stretch>
                  <a:fillRect l="-9091" r="-3030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743942A-38E7-8444-98B1-9C83FB0E6D20}"/>
                  </a:ext>
                </a:extLst>
              </p:cNvPr>
              <p:cNvSpPr txBox="1"/>
              <p:nvPr/>
            </p:nvSpPr>
            <p:spPr>
              <a:xfrm>
                <a:off x="6455999" y="5301278"/>
                <a:ext cx="4129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6FAC6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6FAC6C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6FAC6C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6FAC6C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743942A-38E7-8444-98B1-9C83FB0E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999" y="5301278"/>
                <a:ext cx="412997" cy="215444"/>
              </a:xfrm>
              <a:prstGeom prst="rect">
                <a:avLst/>
              </a:prstGeom>
              <a:blipFill>
                <a:blip r:embed="rId5"/>
                <a:stretch>
                  <a:fillRect l="-9091" r="-3030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BAD6E7EA-C56B-F942-BF3F-D0C11FBB9439}"/>
              </a:ext>
            </a:extLst>
          </p:cNvPr>
          <p:cNvSpPr txBox="1"/>
          <p:nvPr/>
        </p:nvSpPr>
        <p:spPr>
          <a:xfrm>
            <a:off x="6190862" y="215112"/>
            <a:ext cx="851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5"/>
                </a:solidFill>
              </a:rPr>
              <a:t>Taille (m)</a:t>
            </a:r>
          </a:p>
        </p:txBody>
      </p:sp>
    </p:spTree>
    <p:extLst>
      <p:ext uri="{BB962C8B-B14F-4D97-AF65-F5344CB8AC3E}">
        <p14:creationId xmlns:p14="http://schemas.microsoft.com/office/powerpoint/2010/main" val="175784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110F4BF-25FB-5C49-AAD1-DE06DA3B865F}"/>
                  </a:ext>
                </a:extLst>
              </p:cNvPr>
              <p:cNvSpPr txBox="1"/>
              <p:nvPr/>
            </p:nvSpPr>
            <p:spPr>
              <a:xfrm>
                <a:off x="1263316" y="505326"/>
                <a:ext cx="9438161" cy="2308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5000" b="0" i="1" smtClean="0">
                          <a:latin typeface="Cambria Math" panose="02040503050406030204" pitchFamily="18" charset="0"/>
                        </a:rPr>
                        <m:t>6,78×</m:t>
                      </m:r>
                      <m:sSup>
                        <m:sSupPr>
                          <m:ctrlPr>
                            <a:rPr lang="fr-FR" sz="15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5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5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15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110F4BF-25FB-5C49-AAD1-DE06DA3B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316" y="505326"/>
                <a:ext cx="9438161" cy="2308324"/>
              </a:xfrm>
              <a:prstGeom prst="rect">
                <a:avLst/>
              </a:prstGeom>
              <a:blipFill>
                <a:blip r:embed="rId2"/>
                <a:stretch>
                  <a:fillRect l="-4167" r="-1075" b="-71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633E1AA-0ACC-3B43-8261-C2B4514C27E9}"/>
                  </a:ext>
                </a:extLst>
              </p:cNvPr>
              <p:cNvSpPr txBox="1"/>
              <p:nvPr/>
            </p:nvSpPr>
            <p:spPr>
              <a:xfrm>
                <a:off x="1909116" y="3429000"/>
                <a:ext cx="8373767" cy="2308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5000" b="0" i="1" smtClean="0">
                          <a:latin typeface="Cambria Math" panose="02040503050406030204" pitchFamily="18" charset="0"/>
                        </a:rPr>
                        <m:t>2,9×</m:t>
                      </m:r>
                      <m:sSup>
                        <m:sSupPr>
                          <m:ctrlPr>
                            <a:rPr lang="fr-FR" sz="15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5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50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p>
                      </m:sSup>
                    </m:oMath>
                  </m:oMathPara>
                </a14:m>
                <a:endParaRPr lang="fr-FR" sz="15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633E1AA-0ACC-3B43-8261-C2B4514C2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116" y="3429000"/>
                <a:ext cx="8373767" cy="2308324"/>
              </a:xfrm>
              <a:prstGeom prst="rect">
                <a:avLst/>
              </a:prstGeom>
              <a:blipFill>
                <a:blip r:embed="rId3"/>
                <a:stretch>
                  <a:fillRect l="-4697" r="-1364" b="-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55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110F4BF-25FB-5C49-AAD1-DE06DA3B865F}"/>
                  </a:ext>
                </a:extLst>
              </p:cNvPr>
              <p:cNvSpPr txBox="1"/>
              <p:nvPr/>
            </p:nvSpPr>
            <p:spPr>
              <a:xfrm>
                <a:off x="1263316" y="505326"/>
                <a:ext cx="7979428" cy="2308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5000" b="0" i="1" smtClean="0">
                          <a:latin typeface="Cambria Math" panose="02040503050406030204" pitchFamily="18" charset="0"/>
                        </a:rPr>
                        <m:t>25×</m:t>
                      </m:r>
                      <m:sSup>
                        <m:sSupPr>
                          <m:ctrlPr>
                            <a:rPr lang="fr-FR" sz="15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5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5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fr-FR" sz="15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4110F4BF-25FB-5C49-AAD1-DE06DA3B8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316" y="505326"/>
                <a:ext cx="7979428" cy="2308324"/>
              </a:xfrm>
              <a:prstGeom prst="rect">
                <a:avLst/>
              </a:prstGeom>
              <a:blipFill>
                <a:blip r:embed="rId2"/>
                <a:stretch>
                  <a:fillRect l="-5246" r="-1431" b="-81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633E1AA-0ACC-3B43-8261-C2B4514C27E9}"/>
                  </a:ext>
                </a:extLst>
              </p:cNvPr>
              <p:cNvSpPr txBox="1"/>
              <p:nvPr/>
            </p:nvSpPr>
            <p:spPr>
              <a:xfrm>
                <a:off x="0" y="3429000"/>
                <a:ext cx="6915035" cy="2334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5000" b="0" i="1" smtClean="0">
                          <a:latin typeface="Cambria Math" panose="02040503050406030204" pitchFamily="18" charset="0"/>
                        </a:rPr>
                        <m:t>1×</m:t>
                      </m:r>
                      <m:sSup>
                        <m:sSupPr>
                          <m:ctrlPr>
                            <a:rPr lang="fr-FR" sz="15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5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5000" b="0" i="1" smtClean="0">
                              <a:latin typeface="Cambria Math" panose="02040503050406030204" pitchFamily="18" charset="0"/>
                            </a:rPr>
                            <m:t>+5</m:t>
                          </m:r>
                        </m:sup>
                      </m:sSup>
                    </m:oMath>
                  </m:oMathPara>
                </a14:m>
                <a:endParaRPr lang="fr-FR" sz="15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633E1AA-0ACC-3B43-8261-C2B4514C2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9000"/>
                <a:ext cx="6915035" cy="2334422"/>
              </a:xfrm>
              <a:prstGeom prst="rect">
                <a:avLst/>
              </a:prstGeom>
              <a:blipFill>
                <a:blip r:embed="rId3"/>
                <a:stretch>
                  <a:fillRect l="-5872" t="-1087" r="-2018" b="-7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D128E8D-5E85-0D4D-B4BE-12FA8DA74DB7}"/>
                  </a:ext>
                </a:extLst>
              </p:cNvPr>
              <p:cNvSpPr txBox="1"/>
              <p:nvPr/>
            </p:nvSpPr>
            <p:spPr>
              <a:xfrm>
                <a:off x="7611978" y="3328737"/>
                <a:ext cx="4476867" cy="23083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5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5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5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sz="150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D128E8D-5E85-0D4D-B4BE-12FA8DA74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978" y="3328737"/>
                <a:ext cx="4476867" cy="2308324"/>
              </a:xfrm>
              <a:prstGeom prst="rect">
                <a:avLst/>
              </a:prstGeom>
              <a:blipFill>
                <a:blip r:embed="rId4"/>
                <a:stretch>
                  <a:fillRect l="-9348" r="-2833" b="-65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5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Images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/>
              <p:nvPr/>
            </p:nvSpPr>
            <p:spPr>
              <a:xfrm>
                <a:off x="1496291" y="1410241"/>
                <a:ext cx="4821382" cy="6649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A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40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4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fr-FR" sz="40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291" y="1410241"/>
                <a:ext cx="4821382" cy="664926"/>
              </a:xfrm>
              <a:prstGeom prst="rect">
                <a:avLst/>
              </a:prstGeom>
              <a:blipFill>
                <a:blip r:embed="rId2"/>
                <a:stretch>
                  <a:fillRect l="-6299" t="-20370" b="-3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2FB674E-93B1-E44C-8CD0-E8F1CF7DC23D}"/>
                  </a:ext>
                </a:extLst>
              </p:cNvPr>
              <p:cNvSpPr txBox="1"/>
              <p:nvPr/>
            </p:nvSpPr>
            <p:spPr>
              <a:xfrm>
                <a:off x="7895114" y="1330764"/>
                <a:ext cx="2785836" cy="823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B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2FB674E-93B1-E44C-8CD0-E8F1CF7DC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4" y="1330764"/>
                <a:ext cx="2785836" cy="823880"/>
              </a:xfrm>
              <a:prstGeom prst="rect">
                <a:avLst/>
              </a:prstGeom>
              <a:blipFill>
                <a:blip r:embed="rId3"/>
                <a:stretch>
                  <a:fillRect l="-10909" t="-7576" b="-2121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75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Images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/>
              <p:nvPr/>
            </p:nvSpPr>
            <p:spPr>
              <a:xfrm>
                <a:off x="2138777" y="4126306"/>
                <a:ext cx="21600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A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fr-FR" sz="4000" b="0" i="0" smtClean="0">
                        <a:latin typeface="Cambria Math" panose="02040503050406030204" pitchFamily="18" charset="0"/>
                      </a:rPr>
                      <m:t>Br</m:t>
                    </m:r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77" y="4126306"/>
                <a:ext cx="2160000" cy="615553"/>
              </a:xfrm>
              <a:prstGeom prst="rect">
                <a:avLst/>
              </a:prstGeom>
              <a:blipFill>
                <a:blip r:embed="rId2"/>
                <a:stretch>
                  <a:fillRect l="-14035" t="-22000" b="-4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718B3AB-B488-CC4E-96E5-749B50BB8FA9}"/>
                  </a:ext>
                </a:extLst>
              </p:cNvPr>
              <p:cNvSpPr txBox="1"/>
              <p:nvPr/>
            </p:nvSpPr>
            <p:spPr>
              <a:xfrm>
                <a:off x="4693074" y="4142564"/>
                <a:ext cx="21600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B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4000" b="0" i="0" smtClean="0">
                        <a:latin typeface="Cambria Math" panose="02040503050406030204" pitchFamily="18" charset="0"/>
                      </a:rPr>
                      <m:t>KBr</m:t>
                    </m:r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F718B3AB-B488-CC4E-96E5-749B50BB8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74" y="4142564"/>
                <a:ext cx="2160000" cy="615553"/>
              </a:xfrm>
              <a:prstGeom prst="rect">
                <a:avLst/>
              </a:prstGeom>
              <a:blipFill>
                <a:blip r:embed="rId3"/>
                <a:stretch>
                  <a:fillRect l="-14035" t="-24490" b="-5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9D4758-296D-5C4C-966A-A702BA1EEC1E}"/>
                  </a:ext>
                </a:extLst>
              </p:cNvPr>
              <p:cNvSpPr txBox="1"/>
              <p:nvPr/>
            </p:nvSpPr>
            <p:spPr>
              <a:xfrm>
                <a:off x="7247371" y="4126305"/>
                <a:ext cx="21600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C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4000" b="0" i="0" smtClean="0">
                        <a:latin typeface="Cambria Math" panose="02040503050406030204" pitchFamily="18" charset="0"/>
                      </a:rPr>
                      <m:t>KB</m:t>
                    </m:r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9D4758-296D-5C4C-966A-A702BA1E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71" y="4126305"/>
                <a:ext cx="2160000" cy="615553"/>
              </a:xfrm>
              <a:prstGeom prst="rect">
                <a:avLst/>
              </a:prstGeom>
              <a:blipFill>
                <a:blip r:embed="rId4"/>
                <a:stretch>
                  <a:fillRect l="-14035" t="-22000" b="-4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5D6C3D2-697F-0540-B4C8-5E347C79C3BC}"/>
                  </a:ext>
                </a:extLst>
              </p:cNvPr>
              <p:cNvSpPr txBox="1"/>
              <p:nvPr/>
            </p:nvSpPr>
            <p:spPr>
              <a:xfrm>
                <a:off x="2764117" y="2137132"/>
                <a:ext cx="6017915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Ion bromure		:</a:t>
                </a:r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Br</m:t>
                        </m:r>
                      </m:e>
                      <m:sup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fr-FR" sz="4000" dirty="0"/>
              </a:p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Ion potassium 	:</a:t>
                </a:r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5D6C3D2-697F-0540-B4C8-5E347C79C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7" y="2137132"/>
                <a:ext cx="6017915" cy="1231106"/>
              </a:xfrm>
              <a:prstGeom prst="rect">
                <a:avLst/>
              </a:prstGeom>
              <a:blipFill>
                <a:blip r:embed="rId5"/>
                <a:stretch>
                  <a:fillRect l="-5053" t="-12245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50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e 48"/>
          <p:cNvGrpSpPr/>
          <p:nvPr/>
        </p:nvGrpSpPr>
        <p:grpSpPr>
          <a:xfrm>
            <a:off x="491040" y="610870"/>
            <a:ext cx="3600000" cy="5400000"/>
            <a:chOff x="885676" y="610870"/>
            <a:chExt cx="3600000" cy="5400000"/>
          </a:xfrm>
        </p:grpSpPr>
        <p:sp>
          <p:nvSpPr>
            <p:cNvPr id="46" name="Ellipse 45"/>
            <p:cNvSpPr/>
            <p:nvPr/>
          </p:nvSpPr>
          <p:spPr>
            <a:xfrm>
              <a:off x="1468615" y="4978919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/>
            <p:cNvSpPr/>
            <p:nvPr/>
          </p:nvSpPr>
          <p:spPr>
            <a:xfrm>
              <a:off x="2206789" y="4987215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/>
            <p:cNvSpPr/>
            <p:nvPr/>
          </p:nvSpPr>
          <p:spPr>
            <a:xfrm>
              <a:off x="2916647" y="4987215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/>
            <p:cNvSpPr/>
            <p:nvPr/>
          </p:nvSpPr>
          <p:spPr>
            <a:xfrm>
              <a:off x="3635736" y="4987215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/>
            <p:cNvSpPr/>
            <p:nvPr/>
          </p:nvSpPr>
          <p:spPr>
            <a:xfrm>
              <a:off x="885676" y="610870"/>
              <a:ext cx="3600000" cy="540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" name="Connecteur droit 5"/>
            <p:cNvCxnSpPr/>
            <p:nvPr/>
          </p:nvCxnSpPr>
          <p:spPr>
            <a:xfrm flipV="1">
              <a:off x="885676" y="5191925"/>
              <a:ext cx="3600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/>
          </p:nvCxnSpPr>
          <p:spPr>
            <a:xfrm flipH="1">
              <a:off x="1605676" y="510192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flipH="1">
              <a:off x="2325676" y="510192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 flipH="1">
              <a:off x="3045676" y="510192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/>
          </p:nvCxnSpPr>
          <p:spPr>
            <a:xfrm flipH="1">
              <a:off x="3765676" y="510192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ZoneTexte 17"/>
            <p:cNvSpPr txBox="1"/>
            <p:nvPr/>
          </p:nvSpPr>
          <p:spPr>
            <a:xfrm>
              <a:off x="1405802" y="5274539"/>
              <a:ext cx="3962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S</a:t>
              </a: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2106426" y="5274538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C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2758648" y="5281925"/>
              <a:ext cx="5790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M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3560331" y="5274536"/>
              <a:ext cx="4106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E</a:t>
              </a:r>
            </a:p>
          </p:txBody>
        </p:sp>
      </p:grpSp>
      <p:grpSp>
        <p:nvGrpSpPr>
          <p:cNvPr id="26" name="Groupe 25"/>
          <p:cNvGrpSpPr/>
          <p:nvPr/>
        </p:nvGrpSpPr>
        <p:grpSpPr>
          <a:xfrm>
            <a:off x="8083768" y="610870"/>
            <a:ext cx="3600000" cy="5400000"/>
            <a:chOff x="3600000" y="995880"/>
            <a:chExt cx="3600000" cy="5400000"/>
          </a:xfrm>
        </p:grpSpPr>
        <p:sp>
          <p:nvSpPr>
            <p:cNvPr id="27" name="Rectangle 26"/>
            <p:cNvSpPr/>
            <p:nvPr/>
          </p:nvSpPr>
          <p:spPr>
            <a:xfrm>
              <a:off x="3600000" y="995880"/>
              <a:ext cx="3600000" cy="5400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" name="Connecteur droit 27"/>
            <p:cNvCxnSpPr/>
            <p:nvPr/>
          </p:nvCxnSpPr>
          <p:spPr>
            <a:xfrm flipV="1">
              <a:off x="3600000" y="5576935"/>
              <a:ext cx="3600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/>
          </p:nvCxnSpPr>
          <p:spPr>
            <a:xfrm flipH="1">
              <a:off x="4320000" y="548693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/>
          </p:nvCxnSpPr>
          <p:spPr>
            <a:xfrm flipH="1">
              <a:off x="5040000" y="548693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/>
          </p:nvCxnSpPr>
          <p:spPr>
            <a:xfrm flipH="1">
              <a:off x="5760000" y="548693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flipH="1">
              <a:off x="6480000" y="5486935"/>
              <a:ext cx="0" cy="18000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lipse 32"/>
            <p:cNvSpPr/>
            <p:nvPr/>
          </p:nvSpPr>
          <p:spPr>
            <a:xfrm>
              <a:off x="4190059" y="5002300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/>
            <p:cNvSpPr/>
            <p:nvPr/>
          </p:nvSpPr>
          <p:spPr>
            <a:xfrm>
              <a:off x="4188316" y="2059762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/>
            <p:cNvSpPr/>
            <p:nvPr/>
          </p:nvSpPr>
          <p:spPr>
            <a:xfrm>
              <a:off x="4188316" y="2788707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/>
            <p:cNvSpPr/>
            <p:nvPr/>
          </p:nvSpPr>
          <p:spPr>
            <a:xfrm>
              <a:off x="4188316" y="3743802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/>
            <p:cNvSpPr/>
            <p:nvPr/>
          </p:nvSpPr>
          <p:spPr>
            <a:xfrm>
              <a:off x="4188316" y="4228437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8" name="Connecteur droit 37"/>
            <p:cNvCxnSpPr/>
            <p:nvPr/>
          </p:nvCxnSpPr>
          <p:spPr>
            <a:xfrm flipV="1">
              <a:off x="3600000" y="1609723"/>
              <a:ext cx="36000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/>
            <p:cNvSpPr txBox="1"/>
            <p:nvPr/>
          </p:nvSpPr>
          <p:spPr>
            <a:xfrm>
              <a:off x="4120126" y="5659549"/>
              <a:ext cx="3962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S</a:t>
              </a: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4820750" y="5659548"/>
              <a:ext cx="4315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C</a:t>
              </a: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5472972" y="5666935"/>
              <a:ext cx="5790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M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6274655" y="5659546"/>
              <a:ext cx="4106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3600" dirty="0"/>
                <a:t>E</a:t>
              </a:r>
            </a:p>
          </p:txBody>
        </p:sp>
        <p:sp>
          <p:nvSpPr>
            <p:cNvPr id="43" name="Ellipse 42"/>
            <p:cNvSpPr/>
            <p:nvPr/>
          </p:nvSpPr>
          <p:spPr>
            <a:xfrm>
              <a:off x="4906573" y="3312172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/>
            <p:cNvSpPr/>
            <p:nvPr/>
          </p:nvSpPr>
          <p:spPr>
            <a:xfrm>
              <a:off x="5630059" y="4228437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/>
            <p:cNvSpPr/>
            <p:nvPr/>
          </p:nvSpPr>
          <p:spPr>
            <a:xfrm>
              <a:off x="6350058" y="2059762"/>
              <a:ext cx="259882" cy="39463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1" name="Connecteur droit avec flèche 50"/>
          <p:cNvCxnSpPr/>
          <p:nvPr/>
        </p:nvCxnSpPr>
        <p:spPr>
          <a:xfrm>
            <a:off x="4360244" y="3310870"/>
            <a:ext cx="324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>
            <a:off x="5226672" y="2664539"/>
            <a:ext cx="1507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élution</a:t>
            </a:r>
          </a:p>
        </p:txBody>
      </p:sp>
    </p:spTree>
    <p:extLst>
      <p:ext uri="{BB962C8B-B14F-4D97-AF65-F5344CB8AC3E}">
        <p14:creationId xmlns:p14="http://schemas.microsoft.com/office/powerpoint/2010/main" val="2753739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Images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/>
              <p:nvPr/>
            </p:nvSpPr>
            <p:spPr>
              <a:xfrm>
                <a:off x="2138777" y="4126306"/>
                <a:ext cx="21600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A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4000" b="0" i="0" smtClean="0">
                        <a:latin typeface="Cambria Math" panose="02040503050406030204" pitchFamily="18" charset="0"/>
                      </a:rPr>
                      <m:t>AgCl</m:t>
                    </m:r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77" y="4126306"/>
                <a:ext cx="2160000" cy="615553"/>
              </a:xfrm>
              <a:prstGeom prst="rect">
                <a:avLst/>
              </a:prstGeom>
              <a:blipFill>
                <a:blip r:embed="rId2"/>
                <a:stretch>
                  <a:fillRect l="-14035" t="-22000" b="-4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9D4758-296D-5C4C-966A-A702BA1EEC1E}"/>
                  </a:ext>
                </a:extLst>
              </p:cNvPr>
              <p:cNvSpPr txBox="1"/>
              <p:nvPr/>
            </p:nvSpPr>
            <p:spPr>
              <a:xfrm>
                <a:off x="7247371" y="4126305"/>
                <a:ext cx="21600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B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4000" b="0" i="0" smtClean="0">
                        <a:latin typeface="Cambria Math" panose="02040503050406030204" pitchFamily="18" charset="0"/>
                      </a:rPr>
                      <m:t>ClAg</m:t>
                    </m:r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9D4758-296D-5C4C-966A-A702BA1E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71" y="4126305"/>
                <a:ext cx="2160000" cy="615553"/>
              </a:xfrm>
              <a:prstGeom prst="rect">
                <a:avLst/>
              </a:prstGeom>
              <a:blipFill>
                <a:blip r:embed="rId3"/>
                <a:stretch>
                  <a:fillRect l="-14035" t="-22000" b="-4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5D6C3D2-697F-0540-B4C8-5E347C79C3BC}"/>
                  </a:ext>
                </a:extLst>
              </p:cNvPr>
              <p:cNvSpPr txBox="1"/>
              <p:nvPr/>
            </p:nvSpPr>
            <p:spPr>
              <a:xfrm>
                <a:off x="3087042" y="2099883"/>
                <a:ext cx="6017915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Ion chlorure 	:</a:t>
                </a:r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e>
                      <m:sup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fr-FR" sz="4000" dirty="0"/>
              </a:p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Ion argent 		:</a:t>
                </a:r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Ag</m:t>
                        </m:r>
                      </m:e>
                      <m:sup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5D6C3D2-697F-0540-B4C8-5E347C79C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042" y="2099883"/>
                <a:ext cx="6017915" cy="1231106"/>
              </a:xfrm>
              <a:prstGeom prst="rect">
                <a:avLst/>
              </a:prstGeom>
              <a:blipFill>
                <a:blip r:embed="rId4"/>
                <a:stretch>
                  <a:fillRect l="-5042" t="-11224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48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Images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/>
              <p:nvPr/>
            </p:nvSpPr>
            <p:spPr>
              <a:xfrm>
                <a:off x="2138777" y="4126306"/>
                <a:ext cx="21600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A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4000" b="0" i="0" smtClean="0">
                        <a:latin typeface="Cambria Math" panose="02040503050406030204" pitchFamily="18" charset="0"/>
                      </a:rPr>
                      <m:t>BaCl</m:t>
                    </m:r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77" y="4126306"/>
                <a:ext cx="2160000" cy="615553"/>
              </a:xfrm>
              <a:prstGeom prst="rect">
                <a:avLst/>
              </a:prstGeom>
              <a:blipFill>
                <a:blip r:embed="rId2"/>
                <a:stretch>
                  <a:fillRect l="-14035" t="-22000" b="-4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9D4758-296D-5C4C-966A-A702BA1EEC1E}"/>
                  </a:ext>
                </a:extLst>
              </p:cNvPr>
              <p:cNvSpPr txBox="1"/>
              <p:nvPr/>
            </p:nvSpPr>
            <p:spPr>
              <a:xfrm>
                <a:off x="7247370" y="4126305"/>
                <a:ext cx="241478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B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Ba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9D4758-296D-5C4C-966A-A702BA1E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70" y="4126305"/>
                <a:ext cx="2414789" cy="615553"/>
              </a:xfrm>
              <a:prstGeom prst="rect">
                <a:avLst/>
              </a:prstGeom>
              <a:blipFill>
                <a:blip r:embed="rId3"/>
                <a:stretch>
                  <a:fillRect l="-12565" t="-22000" b="-4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5D6C3D2-697F-0540-B4C8-5E347C79C3BC}"/>
                  </a:ext>
                </a:extLst>
              </p:cNvPr>
              <p:cNvSpPr txBox="1"/>
              <p:nvPr/>
            </p:nvSpPr>
            <p:spPr>
              <a:xfrm>
                <a:off x="3087042" y="2099883"/>
                <a:ext cx="6017915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Ion chlorure 	:</a:t>
                </a:r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Cl</m:t>
                        </m:r>
                      </m:e>
                      <m:sup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fr-FR" sz="4000" dirty="0"/>
              </a:p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Ion baryum 		:</a:t>
                </a:r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Ba</m:t>
                        </m:r>
                      </m:e>
                      <m:sup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5D6C3D2-697F-0540-B4C8-5E347C79C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042" y="2099883"/>
                <a:ext cx="6017915" cy="1231106"/>
              </a:xfrm>
              <a:prstGeom prst="rect">
                <a:avLst/>
              </a:prstGeom>
              <a:blipFill>
                <a:blip r:embed="rId4"/>
                <a:stretch>
                  <a:fillRect l="-5042" t="-11224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2785C9D-AF18-9244-B4FD-235634C94817}"/>
                  </a:ext>
                </a:extLst>
              </p:cNvPr>
              <p:cNvSpPr txBox="1"/>
              <p:nvPr/>
            </p:nvSpPr>
            <p:spPr>
              <a:xfrm>
                <a:off x="2138777" y="4921622"/>
                <a:ext cx="21600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BaCl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2785C9D-AF18-9244-B4FD-235634C94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77" y="4921622"/>
                <a:ext cx="2160000" cy="615553"/>
              </a:xfrm>
              <a:prstGeom prst="rect">
                <a:avLst/>
              </a:prstGeom>
              <a:blipFill>
                <a:blip r:embed="rId5"/>
                <a:stretch>
                  <a:fillRect l="-14035" t="-22449" b="-5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4C89848-66EC-FA4E-A3D8-B9245CA5EF20}"/>
                  </a:ext>
                </a:extLst>
              </p:cNvPr>
              <p:cNvSpPr txBox="1"/>
              <p:nvPr/>
            </p:nvSpPr>
            <p:spPr>
              <a:xfrm>
                <a:off x="7247371" y="4921621"/>
                <a:ext cx="216000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D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Ba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fr-FR" sz="4000" b="0" i="0" smtClean="0">
                        <a:latin typeface="Cambria Math" panose="02040503050406030204" pitchFamily="18" charset="0"/>
                      </a:rPr>
                      <m:t>Cl</m:t>
                    </m:r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4C89848-66EC-FA4E-A3D8-B9245CA5E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71" y="4921621"/>
                <a:ext cx="2160000" cy="615553"/>
              </a:xfrm>
              <a:prstGeom prst="rect">
                <a:avLst/>
              </a:prstGeom>
              <a:blipFill>
                <a:blip r:embed="rId6"/>
                <a:stretch>
                  <a:fillRect l="-14035" t="-22449" b="-5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612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Images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/>
              <p:nvPr/>
            </p:nvSpPr>
            <p:spPr>
              <a:xfrm>
                <a:off x="2138776" y="4126306"/>
                <a:ext cx="260086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A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Na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SO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76" y="4126306"/>
                <a:ext cx="2600863" cy="615553"/>
              </a:xfrm>
              <a:prstGeom prst="rect">
                <a:avLst/>
              </a:prstGeom>
              <a:blipFill>
                <a:blip r:embed="rId2"/>
                <a:stretch>
                  <a:fillRect l="-11707" t="-22000" b="-4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9D4758-296D-5C4C-966A-A702BA1EEC1E}"/>
                  </a:ext>
                </a:extLst>
              </p:cNvPr>
              <p:cNvSpPr txBox="1"/>
              <p:nvPr/>
            </p:nvSpPr>
            <p:spPr>
              <a:xfrm>
                <a:off x="7247370" y="4126305"/>
                <a:ext cx="241478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B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4000" b="0" i="0" smtClean="0">
                        <a:latin typeface="Cambria Math" panose="02040503050406030204" pitchFamily="18" charset="0"/>
                      </a:rPr>
                      <m:t>NaSO</m:t>
                    </m:r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9D4758-296D-5C4C-966A-A702BA1E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70" y="4126305"/>
                <a:ext cx="2414789" cy="615553"/>
              </a:xfrm>
              <a:prstGeom prst="rect">
                <a:avLst/>
              </a:prstGeom>
              <a:blipFill>
                <a:blip r:embed="rId3"/>
                <a:stretch>
                  <a:fillRect l="-12565" t="-22000" b="-4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5D6C3D2-697F-0540-B4C8-5E347C79C3BC}"/>
                  </a:ext>
                </a:extLst>
              </p:cNvPr>
              <p:cNvSpPr txBox="1"/>
              <p:nvPr/>
            </p:nvSpPr>
            <p:spPr>
              <a:xfrm>
                <a:off x="3087042" y="2099883"/>
                <a:ext cx="6017915" cy="1237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Ion sulfate 		:</a:t>
                </a:r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sSubSup>
                          <m:sSubSupPr>
                            <m:ctrlPr>
                              <a:rPr lang="fr-FR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40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40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fr-FR" sz="4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p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fr-FR" sz="4000" dirty="0"/>
              </a:p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Ion sodium 		:</a:t>
                </a:r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Na</m:t>
                        </m:r>
                      </m:e>
                      <m:sup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5D6C3D2-697F-0540-B4C8-5E347C79C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042" y="2099883"/>
                <a:ext cx="6017915" cy="1237711"/>
              </a:xfrm>
              <a:prstGeom prst="rect">
                <a:avLst/>
              </a:prstGeom>
              <a:blipFill>
                <a:blip r:embed="rId4"/>
                <a:stretch>
                  <a:fillRect l="-5042" t="-1010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2785C9D-AF18-9244-B4FD-235634C94817}"/>
                  </a:ext>
                </a:extLst>
              </p:cNvPr>
              <p:cNvSpPr txBox="1"/>
              <p:nvPr/>
            </p:nvSpPr>
            <p:spPr>
              <a:xfrm>
                <a:off x="2138776" y="4921622"/>
                <a:ext cx="241478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NaS</m:t>
                        </m:r>
                        <m:r>
                          <m:rPr>
                            <m:sty m:val="p"/>
                          </m:rPr>
                          <a:rPr lang="fr-FR" sz="400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 sz="400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2785C9D-AF18-9244-B4FD-235634C94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76" y="4921622"/>
                <a:ext cx="2414787" cy="615553"/>
              </a:xfrm>
              <a:prstGeom prst="rect">
                <a:avLst/>
              </a:prstGeom>
              <a:blipFill>
                <a:blip r:embed="rId5"/>
                <a:stretch>
                  <a:fillRect l="-12565" t="-22449" b="-5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4C89848-66EC-FA4E-A3D8-B9245CA5EF20}"/>
                  </a:ext>
                </a:extLst>
              </p:cNvPr>
              <p:cNvSpPr txBox="1"/>
              <p:nvPr/>
            </p:nvSpPr>
            <p:spPr>
              <a:xfrm>
                <a:off x="7247370" y="4921621"/>
                <a:ext cx="325299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D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Na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sz="4000" b="0" i="0" smtClean="0">
                                    <a:latin typeface="Cambria Math" panose="02040503050406030204" pitchFamily="18" charset="0"/>
                                  </a:rPr>
                                  <m:t>SO</m:t>
                                </m:r>
                              </m:e>
                              <m:sub>
                                <m:r>
                                  <a:rPr lang="fr-FR" sz="4000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4C89848-66EC-FA4E-A3D8-B9245CA5E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70" y="4921621"/>
                <a:ext cx="3252990" cy="615553"/>
              </a:xfrm>
              <a:prstGeom prst="rect">
                <a:avLst/>
              </a:prstGeom>
              <a:blipFill>
                <a:blip r:embed="rId6"/>
                <a:stretch>
                  <a:fillRect l="-9302" t="-22449" b="-5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963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Images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/>
              <p:nvPr/>
            </p:nvSpPr>
            <p:spPr>
              <a:xfrm>
                <a:off x="2138776" y="4126306"/>
                <a:ext cx="260086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A :</a:t>
                </a:r>
                <a:r>
                  <a:rPr lang="fr-FR" sz="4000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4000" b="0" i="0" smtClean="0">
                        <a:latin typeface="Cambria Math" panose="02040503050406030204" pitchFamily="18" charset="0"/>
                      </a:rPr>
                      <m:t>Al</m:t>
                    </m:r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SO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E9780BAC-6CB6-4240-B408-394E922B9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76" y="4126306"/>
                <a:ext cx="2600863" cy="615553"/>
              </a:xfrm>
              <a:prstGeom prst="rect">
                <a:avLst/>
              </a:prstGeom>
              <a:blipFill>
                <a:blip r:embed="rId2"/>
                <a:stretch>
                  <a:fillRect l="-11707" t="-22000" b="-4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9D4758-296D-5C4C-966A-A702BA1EEC1E}"/>
                  </a:ext>
                </a:extLst>
              </p:cNvPr>
              <p:cNvSpPr txBox="1"/>
              <p:nvPr/>
            </p:nvSpPr>
            <p:spPr>
              <a:xfrm>
                <a:off x="7247370" y="4126305"/>
                <a:ext cx="241478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B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SO</m:t>
                        </m:r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4A9D4758-296D-5C4C-966A-A702BA1E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70" y="4126305"/>
                <a:ext cx="2414789" cy="615553"/>
              </a:xfrm>
              <a:prstGeom prst="rect">
                <a:avLst/>
              </a:prstGeom>
              <a:blipFill>
                <a:blip r:embed="rId3"/>
                <a:stretch>
                  <a:fillRect l="-12565" t="-22000" b="-4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5D6C3D2-697F-0540-B4C8-5E347C79C3BC}"/>
                  </a:ext>
                </a:extLst>
              </p:cNvPr>
              <p:cNvSpPr txBox="1"/>
              <p:nvPr/>
            </p:nvSpPr>
            <p:spPr>
              <a:xfrm>
                <a:off x="3087042" y="2099883"/>
                <a:ext cx="6017915" cy="12435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Ion sulfate 		:</a:t>
                </a:r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sSubSup>
                          <m:sSubSupPr>
                            <m:ctrlPr>
                              <a:rPr lang="fr-FR" sz="4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40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40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fr-FR" sz="4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  <m:sup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fr-FR" sz="4000" dirty="0"/>
              </a:p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Ion aluminium	:</a:t>
                </a:r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</m:e>
                      <m:sup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fr-FR" sz="40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5D6C3D2-697F-0540-B4C8-5E347C79C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042" y="2099883"/>
                <a:ext cx="6017915" cy="1243546"/>
              </a:xfrm>
              <a:prstGeom prst="rect">
                <a:avLst/>
              </a:prstGeom>
              <a:blipFill>
                <a:blip r:embed="rId4"/>
                <a:stretch>
                  <a:fillRect l="-5042" t="-10101" b="-242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2785C9D-AF18-9244-B4FD-235634C94817}"/>
                  </a:ext>
                </a:extLst>
              </p:cNvPr>
              <p:cNvSpPr txBox="1"/>
              <p:nvPr/>
            </p:nvSpPr>
            <p:spPr>
              <a:xfrm>
                <a:off x="2138776" y="4921622"/>
                <a:ext cx="2414787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C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4000" b="0" i="0" smtClean="0">
                                <a:latin typeface="Cambria Math" panose="02040503050406030204" pitchFamily="18" charset="0"/>
                              </a:rPr>
                              <m:t>Al</m:t>
                            </m:r>
                          </m:e>
                          <m:sub>
                            <m:r>
                              <a:rPr lang="fr-FR" sz="4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fr-FR" sz="4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fr-FR" sz="400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fr-FR" sz="400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2785C9D-AF18-9244-B4FD-235634C94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776" y="4921622"/>
                <a:ext cx="2414787" cy="615553"/>
              </a:xfrm>
              <a:prstGeom prst="rect">
                <a:avLst/>
              </a:prstGeom>
              <a:blipFill>
                <a:blip r:embed="rId5"/>
                <a:stretch>
                  <a:fillRect l="-12565" t="-22449" b="-5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4C89848-66EC-FA4E-A3D8-B9245CA5EF20}"/>
                  </a:ext>
                </a:extLst>
              </p:cNvPr>
              <p:cNvSpPr txBox="1"/>
              <p:nvPr/>
            </p:nvSpPr>
            <p:spPr>
              <a:xfrm>
                <a:off x="7247370" y="4921621"/>
                <a:ext cx="325299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4000">
                            <a:latin typeface="Cambria Math" panose="02040503050406030204" pitchFamily="18" charset="0"/>
                          </a:rPr>
                          <m:t>Al</m:t>
                        </m:r>
                      </m:e>
                      <m:sub>
                        <m:r>
                          <a:rPr lang="fr-FR" sz="4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fr-FR" sz="4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sSub>
                              <m:sSubPr>
                                <m:ctrlPr>
                                  <a:rPr lang="fr-FR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fr-FR" sz="4000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e>
                              <m:sub>
                                <m:r>
                                  <a:rPr lang="fr-FR" sz="4000" b="0" i="0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sz="4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94C89848-66EC-FA4E-A3D8-B9245CA5E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370" y="4921621"/>
                <a:ext cx="3252990" cy="615553"/>
              </a:xfrm>
              <a:prstGeom prst="rect">
                <a:avLst/>
              </a:prstGeom>
              <a:blipFill>
                <a:blip r:embed="rId6"/>
                <a:stretch>
                  <a:fillRect l="-9302" t="-22449" b="-5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278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Images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F01A61D0-5EB7-8B4C-97F4-0F10716B106A}"/>
              </a:ext>
            </a:extLst>
          </p:cNvPr>
          <p:cNvGrpSpPr/>
          <p:nvPr/>
        </p:nvGrpSpPr>
        <p:grpSpPr>
          <a:xfrm>
            <a:off x="2278380" y="1494013"/>
            <a:ext cx="2865120" cy="3291347"/>
            <a:chOff x="2278380" y="1494013"/>
            <a:chExt cx="2865120" cy="32913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E2CF17-7BC6-CD46-A68C-07DE472825D9}"/>
                </a:ext>
              </a:extLst>
            </p:cNvPr>
            <p:cNvSpPr/>
            <p:nvPr/>
          </p:nvSpPr>
          <p:spPr>
            <a:xfrm>
              <a:off x="2484120" y="2818905"/>
              <a:ext cx="2453640" cy="19664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6E41AD-DA94-BD43-A3FD-5D2965455F2F}"/>
                </a:ext>
              </a:extLst>
            </p:cNvPr>
            <p:cNvSpPr/>
            <p:nvPr/>
          </p:nvSpPr>
          <p:spPr>
            <a:xfrm>
              <a:off x="2484120" y="1783080"/>
              <a:ext cx="2453640" cy="30022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542920-18DB-6D43-8B29-4AFB056FE779}"/>
                </a:ext>
              </a:extLst>
            </p:cNvPr>
            <p:cNvSpPr/>
            <p:nvPr/>
          </p:nvSpPr>
          <p:spPr>
            <a:xfrm>
              <a:off x="2278380" y="1494013"/>
              <a:ext cx="2865120" cy="578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CC4B7CB-A44B-E64C-9132-6879F1A7FC20}"/>
              </a:ext>
            </a:extLst>
          </p:cNvPr>
          <p:cNvGrpSpPr/>
          <p:nvPr/>
        </p:nvGrpSpPr>
        <p:grpSpPr>
          <a:xfrm>
            <a:off x="6438900" y="1494013"/>
            <a:ext cx="2865120" cy="3291347"/>
            <a:chOff x="2278380" y="1494013"/>
            <a:chExt cx="2865120" cy="32913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8D7813-DF86-3C4E-9C46-C713A303AA20}"/>
                </a:ext>
              </a:extLst>
            </p:cNvPr>
            <p:cNvSpPr/>
            <p:nvPr/>
          </p:nvSpPr>
          <p:spPr>
            <a:xfrm>
              <a:off x="2484120" y="2818905"/>
              <a:ext cx="2453640" cy="196645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ECC59D-5C91-6F42-94AC-F53C52A5E800}"/>
                </a:ext>
              </a:extLst>
            </p:cNvPr>
            <p:cNvSpPr/>
            <p:nvPr/>
          </p:nvSpPr>
          <p:spPr>
            <a:xfrm>
              <a:off x="2484120" y="1783080"/>
              <a:ext cx="2453640" cy="30022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A7C49B-EAEC-A448-920F-4B6033E8E073}"/>
                </a:ext>
              </a:extLst>
            </p:cNvPr>
            <p:cNvSpPr/>
            <p:nvPr/>
          </p:nvSpPr>
          <p:spPr>
            <a:xfrm>
              <a:off x="2278380" y="1494013"/>
              <a:ext cx="2865120" cy="578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6FC5E1CF-C81F-D74F-B0A3-E7AE370EF491}"/>
              </a:ext>
            </a:extLst>
          </p:cNvPr>
          <p:cNvSpPr txBox="1"/>
          <p:nvPr/>
        </p:nvSpPr>
        <p:spPr>
          <a:xfrm>
            <a:off x="3470329" y="1718202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26808E-800D-C046-85D5-42B1BD6869C6}"/>
              </a:ext>
            </a:extLst>
          </p:cNvPr>
          <p:cNvSpPr txBox="1"/>
          <p:nvPr/>
        </p:nvSpPr>
        <p:spPr>
          <a:xfrm>
            <a:off x="7639666" y="1718202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56734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Images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F01A61D0-5EB7-8B4C-97F4-0F10716B106A}"/>
              </a:ext>
            </a:extLst>
          </p:cNvPr>
          <p:cNvGrpSpPr/>
          <p:nvPr/>
        </p:nvGrpSpPr>
        <p:grpSpPr>
          <a:xfrm>
            <a:off x="2278380" y="1494013"/>
            <a:ext cx="2865120" cy="3291347"/>
            <a:chOff x="2278380" y="1494013"/>
            <a:chExt cx="2865120" cy="32913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E2CF17-7BC6-CD46-A68C-07DE472825D9}"/>
                </a:ext>
              </a:extLst>
            </p:cNvPr>
            <p:cNvSpPr/>
            <p:nvPr/>
          </p:nvSpPr>
          <p:spPr>
            <a:xfrm>
              <a:off x="2484120" y="2818905"/>
              <a:ext cx="2453640" cy="196645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F6E41AD-DA94-BD43-A3FD-5D2965455F2F}"/>
                </a:ext>
              </a:extLst>
            </p:cNvPr>
            <p:cNvSpPr/>
            <p:nvPr/>
          </p:nvSpPr>
          <p:spPr>
            <a:xfrm>
              <a:off x="2484120" y="1783080"/>
              <a:ext cx="2453640" cy="30022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542920-18DB-6D43-8B29-4AFB056FE779}"/>
                </a:ext>
              </a:extLst>
            </p:cNvPr>
            <p:cNvSpPr/>
            <p:nvPr/>
          </p:nvSpPr>
          <p:spPr>
            <a:xfrm>
              <a:off x="2278380" y="1494013"/>
              <a:ext cx="2865120" cy="578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CC4B7CB-A44B-E64C-9132-6879F1A7FC20}"/>
              </a:ext>
            </a:extLst>
          </p:cNvPr>
          <p:cNvGrpSpPr/>
          <p:nvPr/>
        </p:nvGrpSpPr>
        <p:grpSpPr>
          <a:xfrm>
            <a:off x="6438900" y="1494013"/>
            <a:ext cx="2865120" cy="3291347"/>
            <a:chOff x="2278380" y="1494013"/>
            <a:chExt cx="2865120" cy="32913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8D7813-DF86-3C4E-9C46-C713A303AA20}"/>
                </a:ext>
              </a:extLst>
            </p:cNvPr>
            <p:cNvSpPr/>
            <p:nvPr/>
          </p:nvSpPr>
          <p:spPr>
            <a:xfrm>
              <a:off x="2484120" y="2818905"/>
              <a:ext cx="2453640" cy="196645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AECC59D-5C91-6F42-94AC-F53C52A5E800}"/>
                </a:ext>
              </a:extLst>
            </p:cNvPr>
            <p:cNvSpPr/>
            <p:nvPr/>
          </p:nvSpPr>
          <p:spPr>
            <a:xfrm>
              <a:off x="2484120" y="1783080"/>
              <a:ext cx="2453640" cy="30022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A7C49B-EAEC-A448-920F-4B6033E8E073}"/>
                </a:ext>
              </a:extLst>
            </p:cNvPr>
            <p:cNvSpPr/>
            <p:nvPr/>
          </p:nvSpPr>
          <p:spPr>
            <a:xfrm>
              <a:off x="2278380" y="1494013"/>
              <a:ext cx="2865120" cy="578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6FC5E1CF-C81F-D74F-B0A3-E7AE370EF491}"/>
              </a:ext>
            </a:extLst>
          </p:cNvPr>
          <p:cNvSpPr txBox="1"/>
          <p:nvPr/>
        </p:nvSpPr>
        <p:spPr>
          <a:xfrm>
            <a:off x="3470329" y="1718202"/>
            <a:ext cx="481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726808E-800D-C046-85D5-42B1BD6869C6}"/>
              </a:ext>
            </a:extLst>
          </p:cNvPr>
          <p:cNvSpPr txBox="1"/>
          <p:nvPr/>
        </p:nvSpPr>
        <p:spPr>
          <a:xfrm>
            <a:off x="7639666" y="1718202"/>
            <a:ext cx="463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44630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Images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9B5FF572-C19B-784A-8E82-9A6E8E124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51556" r="37083" b="34000"/>
          <a:stretch/>
        </p:blipFill>
        <p:spPr>
          <a:xfrm>
            <a:off x="2941320" y="3200408"/>
            <a:ext cx="6119414" cy="132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47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Images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e 1">
            <a:extLst>
              <a:ext uri="{FF2B5EF4-FFF2-40B4-BE49-F238E27FC236}">
                <a16:creationId xmlns:a16="http://schemas.microsoft.com/office/drawing/2014/main" id="{9F651A2D-20E7-B64C-8D3B-9F12103F1DA7}"/>
              </a:ext>
            </a:extLst>
          </p:cNvPr>
          <p:cNvGrpSpPr/>
          <p:nvPr/>
        </p:nvGrpSpPr>
        <p:grpSpPr>
          <a:xfrm>
            <a:off x="713113" y="1753504"/>
            <a:ext cx="1494961" cy="3356223"/>
            <a:chOff x="2744452" y="1653325"/>
            <a:chExt cx="1494961" cy="3356223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01A61D0-5EB7-8B4C-97F4-0F10716B106A}"/>
                </a:ext>
              </a:extLst>
            </p:cNvPr>
            <p:cNvGrpSpPr/>
            <p:nvPr/>
          </p:nvGrpSpPr>
          <p:grpSpPr>
            <a:xfrm>
              <a:off x="2818980" y="1743776"/>
              <a:ext cx="1345907" cy="3265772"/>
              <a:chOff x="2312111" y="1519588"/>
              <a:chExt cx="1345907" cy="326577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E2CF17-7BC6-CD46-A68C-07DE472825D9}"/>
                  </a:ext>
                </a:extLst>
              </p:cNvPr>
              <p:cNvSpPr/>
              <p:nvPr/>
            </p:nvSpPr>
            <p:spPr>
              <a:xfrm>
                <a:off x="2484120" y="2818905"/>
                <a:ext cx="1001891" cy="196645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6E41AD-DA94-BD43-A3FD-5D2965455F2F}"/>
                  </a:ext>
                </a:extLst>
              </p:cNvPr>
              <p:cNvSpPr/>
              <p:nvPr/>
            </p:nvSpPr>
            <p:spPr>
              <a:xfrm>
                <a:off x="2484120" y="1783080"/>
                <a:ext cx="1001891" cy="30022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542920-18DB-6D43-8B29-4AFB056FE779}"/>
                  </a:ext>
                </a:extLst>
              </p:cNvPr>
              <p:cNvSpPr/>
              <p:nvPr/>
            </p:nvSpPr>
            <p:spPr>
              <a:xfrm>
                <a:off x="2312111" y="1519588"/>
                <a:ext cx="1345907" cy="578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FC5E1CF-C81F-D74F-B0A3-E7AE370EF491}"/>
                </a:ext>
              </a:extLst>
            </p:cNvPr>
            <p:cNvSpPr txBox="1"/>
            <p:nvPr/>
          </p:nvSpPr>
          <p:spPr>
            <a:xfrm>
              <a:off x="2744452" y="1653325"/>
              <a:ext cx="1494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>
                  <a:solidFill>
                    <a:schemeClr val="bg1">
                      <a:lumMod val="50000"/>
                    </a:schemeClr>
                  </a:solidFill>
                </a:rPr>
                <a:t>10 g/L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A327BA2-A972-3D44-9CD9-4473A18E5CED}"/>
              </a:ext>
            </a:extLst>
          </p:cNvPr>
          <p:cNvGrpSpPr/>
          <p:nvPr/>
        </p:nvGrpSpPr>
        <p:grpSpPr>
          <a:xfrm>
            <a:off x="2505580" y="1753504"/>
            <a:ext cx="1623201" cy="3361651"/>
            <a:chOff x="2680332" y="1647897"/>
            <a:chExt cx="1623201" cy="3361651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D78A937-922E-064F-BAEF-DCC4D17518D1}"/>
                </a:ext>
              </a:extLst>
            </p:cNvPr>
            <p:cNvGrpSpPr/>
            <p:nvPr/>
          </p:nvGrpSpPr>
          <p:grpSpPr>
            <a:xfrm>
              <a:off x="2818980" y="1743776"/>
              <a:ext cx="1345907" cy="3265772"/>
              <a:chOff x="2312111" y="1519588"/>
              <a:chExt cx="1345907" cy="326577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4C7A3-76AA-3743-8172-A6AF5CC9D5D1}"/>
                  </a:ext>
                </a:extLst>
              </p:cNvPr>
              <p:cNvSpPr/>
              <p:nvPr/>
            </p:nvSpPr>
            <p:spPr>
              <a:xfrm>
                <a:off x="2484120" y="2818905"/>
                <a:ext cx="1001891" cy="196645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A73AC2-E1BF-F146-93E1-65DD080808D3}"/>
                  </a:ext>
                </a:extLst>
              </p:cNvPr>
              <p:cNvSpPr/>
              <p:nvPr/>
            </p:nvSpPr>
            <p:spPr>
              <a:xfrm>
                <a:off x="2484120" y="1783080"/>
                <a:ext cx="1001891" cy="30022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F84A5E-8584-2841-88FF-A8A174EFCD57}"/>
                  </a:ext>
                </a:extLst>
              </p:cNvPr>
              <p:cNvSpPr/>
              <p:nvPr/>
            </p:nvSpPr>
            <p:spPr>
              <a:xfrm>
                <a:off x="2312111" y="1519588"/>
                <a:ext cx="1345907" cy="578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3B30C8E-967C-014D-BD00-8DB3A42F6287}"/>
                </a:ext>
              </a:extLst>
            </p:cNvPr>
            <p:cNvSpPr txBox="1"/>
            <p:nvPr/>
          </p:nvSpPr>
          <p:spPr>
            <a:xfrm>
              <a:off x="2680332" y="1647897"/>
              <a:ext cx="16232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>
                  <a:solidFill>
                    <a:schemeClr val="bg1">
                      <a:lumMod val="50000"/>
                    </a:schemeClr>
                  </a:solidFill>
                </a:rPr>
                <a:t>5,0 g/L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3972CDB-E663-954E-86CC-70CAC6D5247D}"/>
              </a:ext>
            </a:extLst>
          </p:cNvPr>
          <p:cNvGrpSpPr/>
          <p:nvPr/>
        </p:nvGrpSpPr>
        <p:grpSpPr>
          <a:xfrm>
            <a:off x="4300790" y="1758736"/>
            <a:ext cx="1623201" cy="3350991"/>
            <a:chOff x="2680332" y="1658557"/>
            <a:chExt cx="1623201" cy="3350991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EBB8F0B1-23AD-B647-9575-FFC16E647789}"/>
                </a:ext>
              </a:extLst>
            </p:cNvPr>
            <p:cNvGrpSpPr/>
            <p:nvPr/>
          </p:nvGrpSpPr>
          <p:grpSpPr>
            <a:xfrm>
              <a:off x="2818980" y="1743776"/>
              <a:ext cx="1345907" cy="3265772"/>
              <a:chOff x="2312111" y="1519588"/>
              <a:chExt cx="1345907" cy="326577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9A584E-8527-2D42-9D73-94C7CF53F43F}"/>
                  </a:ext>
                </a:extLst>
              </p:cNvPr>
              <p:cNvSpPr/>
              <p:nvPr/>
            </p:nvSpPr>
            <p:spPr>
              <a:xfrm>
                <a:off x="2484120" y="2818905"/>
                <a:ext cx="1001891" cy="196645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60801C-3EB2-014B-8CE8-68FF4932DBB5}"/>
                  </a:ext>
                </a:extLst>
              </p:cNvPr>
              <p:cNvSpPr/>
              <p:nvPr/>
            </p:nvSpPr>
            <p:spPr>
              <a:xfrm>
                <a:off x="2484120" y="1783080"/>
                <a:ext cx="1001891" cy="30022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A83E5F8-69A8-1045-9690-A494FDF3B451}"/>
                  </a:ext>
                </a:extLst>
              </p:cNvPr>
              <p:cNvSpPr/>
              <p:nvPr/>
            </p:nvSpPr>
            <p:spPr>
              <a:xfrm>
                <a:off x="2312111" y="1519588"/>
                <a:ext cx="1345907" cy="578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756D175-CD8F-8B42-8F53-1FCB108693D3}"/>
                </a:ext>
              </a:extLst>
            </p:cNvPr>
            <p:cNvSpPr txBox="1"/>
            <p:nvPr/>
          </p:nvSpPr>
          <p:spPr>
            <a:xfrm>
              <a:off x="2680332" y="1658557"/>
              <a:ext cx="16232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>
                  <a:solidFill>
                    <a:schemeClr val="bg1">
                      <a:lumMod val="50000"/>
                    </a:schemeClr>
                  </a:solidFill>
                </a:rPr>
                <a:t>1,0 g/L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48EB9C12-1CE6-9B41-AAA6-A5BB4E8AB5CB}"/>
              </a:ext>
            </a:extLst>
          </p:cNvPr>
          <p:cNvGrpSpPr/>
          <p:nvPr/>
        </p:nvGrpSpPr>
        <p:grpSpPr>
          <a:xfrm>
            <a:off x="6096000" y="1753504"/>
            <a:ext cx="1623201" cy="3350991"/>
            <a:chOff x="2680332" y="1658557"/>
            <a:chExt cx="1623201" cy="3350991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A0A6006A-54E6-F844-BD1D-DFDADBD4FDF7}"/>
                </a:ext>
              </a:extLst>
            </p:cNvPr>
            <p:cNvGrpSpPr/>
            <p:nvPr/>
          </p:nvGrpSpPr>
          <p:grpSpPr>
            <a:xfrm>
              <a:off x="2818980" y="1743776"/>
              <a:ext cx="1345907" cy="3265772"/>
              <a:chOff x="2312111" y="1519588"/>
              <a:chExt cx="1345907" cy="326577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B025CD9-119E-FD41-8387-60EC97B35A9E}"/>
                  </a:ext>
                </a:extLst>
              </p:cNvPr>
              <p:cNvSpPr/>
              <p:nvPr/>
            </p:nvSpPr>
            <p:spPr>
              <a:xfrm>
                <a:off x="2484120" y="2818905"/>
                <a:ext cx="1001891" cy="19664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3B02E86-2767-EF41-AF2A-F9D5976BB8A7}"/>
                  </a:ext>
                </a:extLst>
              </p:cNvPr>
              <p:cNvSpPr/>
              <p:nvPr/>
            </p:nvSpPr>
            <p:spPr>
              <a:xfrm>
                <a:off x="2484120" y="1783080"/>
                <a:ext cx="1001891" cy="30022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87827AC-AC78-5E4E-B9CC-B9F15F2113DC}"/>
                  </a:ext>
                </a:extLst>
              </p:cNvPr>
              <p:cNvSpPr/>
              <p:nvPr/>
            </p:nvSpPr>
            <p:spPr>
              <a:xfrm>
                <a:off x="2312111" y="1519588"/>
                <a:ext cx="1345907" cy="578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3B8E4AD4-1152-674F-BFBF-FE4C6916128C}"/>
                </a:ext>
              </a:extLst>
            </p:cNvPr>
            <p:cNvSpPr txBox="1"/>
            <p:nvPr/>
          </p:nvSpPr>
          <p:spPr>
            <a:xfrm>
              <a:off x="2680332" y="1658557"/>
              <a:ext cx="162320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>
                  <a:solidFill>
                    <a:schemeClr val="bg1">
                      <a:lumMod val="50000"/>
                    </a:schemeClr>
                  </a:solidFill>
                </a:rPr>
                <a:t>0,5 g/L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E53ACDE2-0439-4D44-AFE6-8EE42DFF52EA}"/>
              </a:ext>
            </a:extLst>
          </p:cNvPr>
          <p:cNvGrpSpPr/>
          <p:nvPr/>
        </p:nvGrpSpPr>
        <p:grpSpPr>
          <a:xfrm>
            <a:off x="9861823" y="1838723"/>
            <a:ext cx="1345907" cy="3265772"/>
            <a:chOff x="2312111" y="1519588"/>
            <a:chExt cx="1345907" cy="326577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C9B3FA-8010-FB4F-BCC6-4C3BFB1E9068}"/>
                </a:ext>
              </a:extLst>
            </p:cNvPr>
            <p:cNvSpPr/>
            <p:nvPr/>
          </p:nvSpPr>
          <p:spPr>
            <a:xfrm>
              <a:off x="2484120" y="2818905"/>
              <a:ext cx="1001891" cy="19664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A07EEBE-958D-444B-8142-CAB91580FECC}"/>
                </a:ext>
              </a:extLst>
            </p:cNvPr>
            <p:cNvSpPr/>
            <p:nvPr/>
          </p:nvSpPr>
          <p:spPr>
            <a:xfrm>
              <a:off x="2484120" y="1783080"/>
              <a:ext cx="1001891" cy="30022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87E19AB-FAB9-2544-A1E7-093E53DA685F}"/>
                </a:ext>
              </a:extLst>
            </p:cNvPr>
            <p:cNvSpPr/>
            <p:nvPr/>
          </p:nvSpPr>
          <p:spPr>
            <a:xfrm>
              <a:off x="2312111" y="1519588"/>
              <a:ext cx="1345907" cy="578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78CF316-623C-164F-B3CC-18E3B963997A}"/>
                  </a:ext>
                </a:extLst>
              </p:cNvPr>
              <p:cNvSpPr txBox="1"/>
              <p:nvPr/>
            </p:nvSpPr>
            <p:spPr>
              <a:xfrm>
                <a:off x="10150440" y="1820012"/>
                <a:ext cx="76867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sz="4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78CF316-623C-164F-B3CC-18E3B9639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440" y="1820012"/>
                <a:ext cx="768672" cy="615553"/>
              </a:xfrm>
              <a:prstGeom prst="rect">
                <a:avLst/>
              </a:prstGeom>
              <a:blipFill>
                <a:blip r:embed="rId3"/>
                <a:stretch>
                  <a:fillRect l="-14754" r="-1639" b="-122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4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C52DA0-003F-AE46-A751-E360B51E6477}"/>
              </a:ext>
            </a:extLst>
          </p:cNvPr>
          <p:cNvSpPr/>
          <p:nvPr/>
        </p:nvSpPr>
        <p:spPr>
          <a:xfrm>
            <a:off x="713113" y="1753504"/>
            <a:ext cx="1733204" cy="42197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F651A2D-20E7-B64C-8D3B-9F12103F1DA7}"/>
              </a:ext>
            </a:extLst>
          </p:cNvPr>
          <p:cNvGrpSpPr/>
          <p:nvPr/>
        </p:nvGrpSpPr>
        <p:grpSpPr>
          <a:xfrm>
            <a:off x="713113" y="1753504"/>
            <a:ext cx="1494961" cy="3356223"/>
            <a:chOff x="2744452" y="1653325"/>
            <a:chExt cx="1494961" cy="3356223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01A61D0-5EB7-8B4C-97F4-0F10716B106A}"/>
                </a:ext>
              </a:extLst>
            </p:cNvPr>
            <p:cNvGrpSpPr/>
            <p:nvPr/>
          </p:nvGrpSpPr>
          <p:grpSpPr>
            <a:xfrm>
              <a:off x="2818980" y="1743776"/>
              <a:ext cx="1345907" cy="3265772"/>
              <a:chOff x="2312111" y="1519588"/>
              <a:chExt cx="1345907" cy="326577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E2CF17-7BC6-CD46-A68C-07DE472825D9}"/>
                  </a:ext>
                </a:extLst>
              </p:cNvPr>
              <p:cNvSpPr/>
              <p:nvPr/>
            </p:nvSpPr>
            <p:spPr>
              <a:xfrm>
                <a:off x="2484120" y="2818905"/>
                <a:ext cx="1001891" cy="196645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6E41AD-DA94-BD43-A3FD-5D2965455F2F}"/>
                  </a:ext>
                </a:extLst>
              </p:cNvPr>
              <p:cNvSpPr/>
              <p:nvPr/>
            </p:nvSpPr>
            <p:spPr>
              <a:xfrm>
                <a:off x="2484120" y="1783080"/>
                <a:ext cx="1001891" cy="30022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542920-18DB-6D43-8B29-4AFB056FE779}"/>
                  </a:ext>
                </a:extLst>
              </p:cNvPr>
              <p:cNvSpPr/>
              <p:nvPr/>
            </p:nvSpPr>
            <p:spPr>
              <a:xfrm>
                <a:off x="2312111" y="1519588"/>
                <a:ext cx="1345907" cy="578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FC5E1CF-C81F-D74F-B0A3-E7AE370EF491}"/>
                </a:ext>
              </a:extLst>
            </p:cNvPr>
            <p:cNvSpPr txBox="1"/>
            <p:nvPr/>
          </p:nvSpPr>
          <p:spPr>
            <a:xfrm>
              <a:off x="2744452" y="1653325"/>
              <a:ext cx="1494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>
                  <a:solidFill>
                    <a:schemeClr val="bg1">
                      <a:lumMod val="50000"/>
                    </a:schemeClr>
                  </a:solidFill>
                </a:rPr>
                <a:t>40 g/L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A327BA2-A972-3D44-9CD9-4473A18E5CED}"/>
              </a:ext>
            </a:extLst>
          </p:cNvPr>
          <p:cNvGrpSpPr/>
          <p:nvPr/>
        </p:nvGrpSpPr>
        <p:grpSpPr>
          <a:xfrm>
            <a:off x="2564498" y="1753504"/>
            <a:ext cx="1494961" cy="3361651"/>
            <a:chOff x="2739250" y="1647897"/>
            <a:chExt cx="1494961" cy="3361651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AD78A937-922E-064F-BAEF-DCC4D17518D1}"/>
                </a:ext>
              </a:extLst>
            </p:cNvPr>
            <p:cNvGrpSpPr/>
            <p:nvPr/>
          </p:nvGrpSpPr>
          <p:grpSpPr>
            <a:xfrm>
              <a:off x="2818980" y="1743776"/>
              <a:ext cx="1345907" cy="3265772"/>
              <a:chOff x="2312111" y="1519588"/>
              <a:chExt cx="1345907" cy="326577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184C7A3-76AA-3743-8172-A6AF5CC9D5D1}"/>
                  </a:ext>
                </a:extLst>
              </p:cNvPr>
              <p:cNvSpPr/>
              <p:nvPr/>
            </p:nvSpPr>
            <p:spPr>
              <a:xfrm>
                <a:off x="2484120" y="2818905"/>
                <a:ext cx="1001891" cy="196645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A73AC2-E1BF-F146-93E1-65DD080808D3}"/>
                  </a:ext>
                </a:extLst>
              </p:cNvPr>
              <p:cNvSpPr/>
              <p:nvPr/>
            </p:nvSpPr>
            <p:spPr>
              <a:xfrm>
                <a:off x="2484120" y="1783080"/>
                <a:ext cx="1001891" cy="30022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F84A5E-8584-2841-88FF-A8A174EFCD57}"/>
                  </a:ext>
                </a:extLst>
              </p:cNvPr>
              <p:cNvSpPr/>
              <p:nvPr/>
            </p:nvSpPr>
            <p:spPr>
              <a:xfrm>
                <a:off x="2312111" y="1519588"/>
                <a:ext cx="1345907" cy="578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3B30C8E-967C-014D-BD00-8DB3A42F6287}"/>
                </a:ext>
              </a:extLst>
            </p:cNvPr>
            <p:cNvSpPr txBox="1"/>
            <p:nvPr/>
          </p:nvSpPr>
          <p:spPr>
            <a:xfrm>
              <a:off x="2739250" y="1647897"/>
              <a:ext cx="1494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>
                  <a:solidFill>
                    <a:schemeClr val="bg1">
                      <a:lumMod val="50000"/>
                    </a:schemeClr>
                  </a:solidFill>
                </a:rPr>
                <a:t>30 g/L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3972CDB-E663-954E-86CC-70CAC6D5247D}"/>
              </a:ext>
            </a:extLst>
          </p:cNvPr>
          <p:cNvGrpSpPr/>
          <p:nvPr/>
        </p:nvGrpSpPr>
        <p:grpSpPr>
          <a:xfrm>
            <a:off x="4359708" y="1758932"/>
            <a:ext cx="1494961" cy="3350795"/>
            <a:chOff x="2739250" y="1658753"/>
            <a:chExt cx="1494961" cy="3350795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EBB8F0B1-23AD-B647-9575-FFC16E647789}"/>
                </a:ext>
              </a:extLst>
            </p:cNvPr>
            <p:cNvGrpSpPr/>
            <p:nvPr/>
          </p:nvGrpSpPr>
          <p:grpSpPr>
            <a:xfrm>
              <a:off x="2818980" y="1743776"/>
              <a:ext cx="1345907" cy="3265772"/>
              <a:chOff x="2312111" y="1519588"/>
              <a:chExt cx="1345907" cy="326577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9A584E-8527-2D42-9D73-94C7CF53F43F}"/>
                  </a:ext>
                </a:extLst>
              </p:cNvPr>
              <p:cNvSpPr/>
              <p:nvPr/>
            </p:nvSpPr>
            <p:spPr>
              <a:xfrm>
                <a:off x="2484120" y="2818905"/>
                <a:ext cx="1001891" cy="196645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D60801C-3EB2-014B-8CE8-68FF4932DBB5}"/>
                  </a:ext>
                </a:extLst>
              </p:cNvPr>
              <p:cNvSpPr/>
              <p:nvPr/>
            </p:nvSpPr>
            <p:spPr>
              <a:xfrm>
                <a:off x="2484120" y="1783080"/>
                <a:ext cx="1001891" cy="30022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A83E5F8-69A8-1045-9690-A494FDF3B451}"/>
                  </a:ext>
                </a:extLst>
              </p:cNvPr>
              <p:cNvSpPr/>
              <p:nvPr/>
            </p:nvSpPr>
            <p:spPr>
              <a:xfrm>
                <a:off x="2312111" y="1519588"/>
                <a:ext cx="1345907" cy="578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9756D175-CD8F-8B42-8F53-1FCB108693D3}"/>
                </a:ext>
              </a:extLst>
            </p:cNvPr>
            <p:cNvSpPr txBox="1"/>
            <p:nvPr/>
          </p:nvSpPr>
          <p:spPr>
            <a:xfrm>
              <a:off x="2739250" y="1658753"/>
              <a:ext cx="1494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>
                  <a:solidFill>
                    <a:schemeClr val="bg1">
                      <a:lumMod val="50000"/>
                    </a:schemeClr>
                  </a:solidFill>
                </a:rPr>
                <a:t>20 g/L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48EB9C12-1CE6-9B41-AAA6-A5BB4E8AB5CB}"/>
              </a:ext>
            </a:extLst>
          </p:cNvPr>
          <p:cNvGrpSpPr/>
          <p:nvPr/>
        </p:nvGrpSpPr>
        <p:grpSpPr>
          <a:xfrm>
            <a:off x="6165326" y="1753504"/>
            <a:ext cx="1494961" cy="3350991"/>
            <a:chOff x="2749658" y="1658557"/>
            <a:chExt cx="1494961" cy="3350991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A0A6006A-54E6-F844-BD1D-DFDADBD4FDF7}"/>
                </a:ext>
              </a:extLst>
            </p:cNvPr>
            <p:cNvGrpSpPr/>
            <p:nvPr/>
          </p:nvGrpSpPr>
          <p:grpSpPr>
            <a:xfrm>
              <a:off x="2818980" y="1743776"/>
              <a:ext cx="1345907" cy="3265772"/>
              <a:chOff x="2312111" y="1519588"/>
              <a:chExt cx="1345907" cy="326577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B025CD9-119E-FD41-8387-60EC97B35A9E}"/>
                  </a:ext>
                </a:extLst>
              </p:cNvPr>
              <p:cNvSpPr/>
              <p:nvPr/>
            </p:nvSpPr>
            <p:spPr>
              <a:xfrm>
                <a:off x="2484120" y="2818905"/>
                <a:ext cx="1001891" cy="196645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3B02E86-2767-EF41-AF2A-F9D5976BB8A7}"/>
                  </a:ext>
                </a:extLst>
              </p:cNvPr>
              <p:cNvSpPr/>
              <p:nvPr/>
            </p:nvSpPr>
            <p:spPr>
              <a:xfrm>
                <a:off x="2484120" y="1783080"/>
                <a:ext cx="1001891" cy="30022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87827AC-AC78-5E4E-B9CC-B9F15F2113DC}"/>
                  </a:ext>
                </a:extLst>
              </p:cNvPr>
              <p:cNvSpPr/>
              <p:nvPr/>
            </p:nvSpPr>
            <p:spPr>
              <a:xfrm>
                <a:off x="2312111" y="1519588"/>
                <a:ext cx="1345907" cy="578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3B8E4AD4-1152-674F-BFBF-FE4C6916128C}"/>
                </a:ext>
              </a:extLst>
            </p:cNvPr>
            <p:cNvSpPr txBox="1"/>
            <p:nvPr/>
          </p:nvSpPr>
          <p:spPr>
            <a:xfrm>
              <a:off x="2749658" y="1658557"/>
              <a:ext cx="1494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dirty="0">
                  <a:solidFill>
                    <a:schemeClr val="bg1">
                      <a:lumMod val="50000"/>
                    </a:schemeClr>
                  </a:solidFill>
                </a:rPr>
                <a:t>10 g/L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040FC90-EC09-1642-AB46-A583AF877669}"/>
              </a:ext>
            </a:extLst>
          </p:cNvPr>
          <p:cNvGrpSpPr/>
          <p:nvPr/>
        </p:nvGrpSpPr>
        <p:grpSpPr>
          <a:xfrm>
            <a:off x="9861823" y="1753504"/>
            <a:ext cx="1345907" cy="3350991"/>
            <a:chOff x="9861823" y="1753504"/>
            <a:chExt cx="1345907" cy="3350991"/>
          </a:xfrm>
        </p:grpSpPr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E53ACDE2-0439-4D44-AFE6-8EE42DFF52EA}"/>
                </a:ext>
              </a:extLst>
            </p:cNvPr>
            <p:cNvGrpSpPr/>
            <p:nvPr/>
          </p:nvGrpSpPr>
          <p:grpSpPr>
            <a:xfrm>
              <a:off x="9861823" y="1838723"/>
              <a:ext cx="1345907" cy="3265772"/>
              <a:chOff x="2312111" y="1519588"/>
              <a:chExt cx="1345907" cy="326577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0C9B3FA-8010-FB4F-BCC6-4C3BFB1E9068}"/>
                  </a:ext>
                </a:extLst>
              </p:cNvPr>
              <p:cNvSpPr/>
              <p:nvPr/>
            </p:nvSpPr>
            <p:spPr>
              <a:xfrm>
                <a:off x="2484120" y="2818905"/>
                <a:ext cx="1001891" cy="196645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A07EEBE-958D-444B-8142-CAB91580FECC}"/>
                  </a:ext>
                </a:extLst>
              </p:cNvPr>
              <p:cNvSpPr/>
              <p:nvPr/>
            </p:nvSpPr>
            <p:spPr>
              <a:xfrm>
                <a:off x="2484120" y="1783080"/>
                <a:ext cx="1001891" cy="300228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87E19AB-FAB9-2544-A1E7-093E53DA685F}"/>
                  </a:ext>
                </a:extLst>
              </p:cNvPr>
              <p:cNvSpPr/>
              <p:nvPr/>
            </p:nvSpPr>
            <p:spPr>
              <a:xfrm>
                <a:off x="2312111" y="1519588"/>
                <a:ext cx="1345907" cy="5781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278CF316-623C-164F-B3CC-18E3B963997A}"/>
                    </a:ext>
                  </a:extLst>
                </p:cNvPr>
                <p:cNvSpPr txBox="1"/>
                <p:nvPr/>
              </p:nvSpPr>
              <p:spPr>
                <a:xfrm>
                  <a:off x="10230782" y="1753504"/>
                  <a:ext cx="607987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4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4000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4000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4000" dirty="0"/>
                </a:p>
              </p:txBody>
            </p:sp>
          </mc:Choice>
          <mc:Fallback xmlns="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278CF316-623C-164F-B3CC-18E3B9639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0782" y="1753504"/>
                  <a:ext cx="607987" cy="615553"/>
                </a:xfrm>
                <a:prstGeom prst="rect">
                  <a:avLst/>
                </a:prstGeom>
                <a:blipFill>
                  <a:blip r:embed="rId3"/>
                  <a:stretch>
                    <a:fillRect l="-18367" r="-6122" b="-1428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5793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90F5BD6E-DA5D-644A-B9C3-8BDAC57CD889}"/>
              </a:ext>
            </a:extLst>
          </p:cNvPr>
          <p:cNvSpPr/>
          <p:nvPr/>
        </p:nvSpPr>
        <p:spPr>
          <a:xfrm>
            <a:off x="713111" y="1626100"/>
            <a:ext cx="10160354" cy="360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783B814-1313-4A4B-94C2-A94FE8713C68}"/>
              </a:ext>
            </a:extLst>
          </p:cNvPr>
          <p:cNvGrpSpPr/>
          <p:nvPr/>
        </p:nvGrpSpPr>
        <p:grpSpPr>
          <a:xfrm>
            <a:off x="713112" y="1626100"/>
            <a:ext cx="1494961" cy="3575292"/>
            <a:chOff x="713112" y="1626100"/>
            <a:chExt cx="1494961" cy="35752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F09658-1907-4E4E-B6D7-D1D137B27EB7}"/>
                </a:ext>
              </a:extLst>
            </p:cNvPr>
            <p:cNvSpPr/>
            <p:nvPr/>
          </p:nvSpPr>
          <p:spPr>
            <a:xfrm>
              <a:off x="787640" y="1626100"/>
              <a:ext cx="1345907" cy="357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DDD0E1F0-3C73-EB40-8D33-6871AB130B4C}"/>
                </a:ext>
              </a:extLst>
            </p:cNvPr>
            <p:cNvGrpSpPr/>
            <p:nvPr/>
          </p:nvGrpSpPr>
          <p:grpSpPr>
            <a:xfrm>
              <a:off x="713112" y="1753504"/>
              <a:ext cx="1494961" cy="3356223"/>
              <a:chOff x="2744451" y="1653325"/>
              <a:chExt cx="1494961" cy="3356223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1D9537EE-C8AB-7949-ACB6-B30A424705C1}"/>
                  </a:ext>
                </a:extLst>
              </p:cNvPr>
              <p:cNvGrpSpPr/>
              <p:nvPr/>
            </p:nvGrpSpPr>
            <p:grpSpPr>
              <a:xfrm>
                <a:off x="2818980" y="1743776"/>
                <a:ext cx="1345907" cy="3265772"/>
                <a:chOff x="2312111" y="1519588"/>
                <a:chExt cx="1345907" cy="3265772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AC8C1AC-125C-E14A-943A-05929F635712}"/>
                    </a:ext>
                  </a:extLst>
                </p:cNvPr>
                <p:cNvSpPr/>
                <p:nvPr/>
              </p:nvSpPr>
              <p:spPr>
                <a:xfrm>
                  <a:off x="2484120" y="2818905"/>
                  <a:ext cx="1001891" cy="1966455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B61977C-8520-5446-BA75-40ED3731F413}"/>
                    </a:ext>
                  </a:extLst>
                </p:cNvPr>
                <p:cNvSpPr/>
                <p:nvPr/>
              </p:nvSpPr>
              <p:spPr>
                <a:xfrm>
                  <a:off x="2484120" y="1783080"/>
                  <a:ext cx="1001891" cy="300228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396EAB1-6D7D-C844-BBB6-4E67E868B255}"/>
                    </a:ext>
                  </a:extLst>
                </p:cNvPr>
                <p:cNvSpPr/>
                <p:nvPr/>
              </p:nvSpPr>
              <p:spPr>
                <a:xfrm>
                  <a:off x="2312111" y="1519588"/>
                  <a:ext cx="1345907" cy="578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7A5C729-F134-2444-B107-41D7D0875F7F}"/>
                  </a:ext>
                </a:extLst>
              </p:cNvPr>
              <p:cNvSpPr txBox="1"/>
              <p:nvPr/>
            </p:nvSpPr>
            <p:spPr>
              <a:xfrm>
                <a:off x="2744451" y="1653325"/>
                <a:ext cx="14949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40 g/L</a:t>
                </a:r>
              </a:p>
            </p:txBody>
          </p:sp>
        </p:grp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1C23D9-7B58-394C-A137-55693AB93226}"/>
              </a:ext>
            </a:extLst>
          </p:cNvPr>
          <p:cNvGrpSpPr/>
          <p:nvPr/>
        </p:nvGrpSpPr>
        <p:grpSpPr>
          <a:xfrm>
            <a:off x="2492432" y="1626100"/>
            <a:ext cx="1494961" cy="3575292"/>
            <a:chOff x="713112" y="1626100"/>
            <a:chExt cx="1494961" cy="357529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115088-85DC-3A4C-90D4-2E882943D953}"/>
                </a:ext>
              </a:extLst>
            </p:cNvPr>
            <p:cNvSpPr/>
            <p:nvPr/>
          </p:nvSpPr>
          <p:spPr>
            <a:xfrm>
              <a:off x="787640" y="1626100"/>
              <a:ext cx="1345907" cy="357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2130F0DF-AE48-0847-8A1C-ED0BBA9A9CF1}"/>
                </a:ext>
              </a:extLst>
            </p:cNvPr>
            <p:cNvGrpSpPr/>
            <p:nvPr/>
          </p:nvGrpSpPr>
          <p:grpSpPr>
            <a:xfrm>
              <a:off x="713112" y="1747905"/>
              <a:ext cx="1494961" cy="3361822"/>
              <a:chOff x="2744451" y="1647726"/>
              <a:chExt cx="1494961" cy="3361822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8E117E9E-A206-874C-9DE7-799D5EFDC98B}"/>
                  </a:ext>
                </a:extLst>
              </p:cNvPr>
              <p:cNvGrpSpPr/>
              <p:nvPr/>
            </p:nvGrpSpPr>
            <p:grpSpPr>
              <a:xfrm>
                <a:off x="2818980" y="1743776"/>
                <a:ext cx="1345907" cy="3265772"/>
                <a:chOff x="2312111" y="1519588"/>
                <a:chExt cx="1345907" cy="3265772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75586F1-C84C-CC42-BEFD-BF60D6B37600}"/>
                    </a:ext>
                  </a:extLst>
                </p:cNvPr>
                <p:cNvSpPr/>
                <p:nvPr/>
              </p:nvSpPr>
              <p:spPr>
                <a:xfrm>
                  <a:off x="2484120" y="2818905"/>
                  <a:ext cx="1001891" cy="196645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301540-EB48-2543-AEB9-BE5C97D65EFC}"/>
                    </a:ext>
                  </a:extLst>
                </p:cNvPr>
                <p:cNvSpPr/>
                <p:nvPr/>
              </p:nvSpPr>
              <p:spPr>
                <a:xfrm>
                  <a:off x="2484120" y="1783080"/>
                  <a:ext cx="1001891" cy="300228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43A0C5F-5CB6-5E45-B80E-A2D66A9F42C7}"/>
                    </a:ext>
                  </a:extLst>
                </p:cNvPr>
                <p:cNvSpPr/>
                <p:nvPr/>
              </p:nvSpPr>
              <p:spPr>
                <a:xfrm>
                  <a:off x="2312111" y="1519588"/>
                  <a:ext cx="1345907" cy="578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4A4AD6EA-91A0-0649-8A5E-1EF90B6BE0AA}"/>
                  </a:ext>
                </a:extLst>
              </p:cNvPr>
              <p:cNvSpPr txBox="1"/>
              <p:nvPr/>
            </p:nvSpPr>
            <p:spPr>
              <a:xfrm>
                <a:off x="2744451" y="1647726"/>
                <a:ext cx="14949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20 g/L</a:t>
                </a:r>
              </a:p>
            </p:txBody>
          </p:sp>
        </p:grp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D466ACE-7DA6-4A41-A407-1184EDE66477}"/>
              </a:ext>
            </a:extLst>
          </p:cNvPr>
          <p:cNvGrpSpPr/>
          <p:nvPr/>
        </p:nvGrpSpPr>
        <p:grpSpPr>
          <a:xfrm>
            <a:off x="4271752" y="1641354"/>
            <a:ext cx="1494961" cy="3575292"/>
            <a:chOff x="713112" y="1626100"/>
            <a:chExt cx="1494961" cy="357529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C35188C-0FD6-9247-ABE3-6EF152612A64}"/>
                </a:ext>
              </a:extLst>
            </p:cNvPr>
            <p:cNvSpPr/>
            <p:nvPr/>
          </p:nvSpPr>
          <p:spPr>
            <a:xfrm>
              <a:off x="787640" y="1626100"/>
              <a:ext cx="1345907" cy="357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6DC8934-DF00-0D44-B42D-55F98D7BC119}"/>
                </a:ext>
              </a:extLst>
            </p:cNvPr>
            <p:cNvGrpSpPr/>
            <p:nvPr/>
          </p:nvGrpSpPr>
          <p:grpSpPr>
            <a:xfrm>
              <a:off x="713112" y="1748570"/>
              <a:ext cx="1494961" cy="3361157"/>
              <a:chOff x="2744451" y="1648391"/>
              <a:chExt cx="1494961" cy="3361157"/>
            </a:xfrm>
          </p:grpSpPr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E8869A98-BCA5-5F49-AC42-086A8050C8C8}"/>
                  </a:ext>
                </a:extLst>
              </p:cNvPr>
              <p:cNvGrpSpPr/>
              <p:nvPr/>
            </p:nvGrpSpPr>
            <p:grpSpPr>
              <a:xfrm>
                <a:off x="2818980" y="1743776"/>
                <a:ext cx="1345907" cy="3265772"/>
                <a:chOff x="2312111" y="1519588"/>
                <a:chExt cx="1345907" cy="3265772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CD27B4D-4395-8D41-8379-D6F099728ED9}"/>
                    </a:ext>
                  </a:extLst>
                </p:cNvPr>
                <p:cNvSpPr/>
                <p:nvPr/>
              </p:nvSpPr>
              <p:spPr>
                <a:xfrm>
                  <a:off x="2484120" y="2818905"/>
                  <a:ext cx="1001891" cy="1966455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B7DAC2E-6BBD-9043-BF79-C411E7608BC1}"/>
                    </a:ext>
                  </a:extLst>
                </p:cNvPr>
                <p:cNvSpPr/>
                <p:nvPr/>
              </p:nvSpPr>
              <p:spPr>
                <a:xfrm>
                  <a:off x="2484120" y="1783080"/>
                  <a:ext cx="1001891" cy="300228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C93A020-8C30-044C-8207-11B52C3874C7}"/>
                    </a:ext>
                  </a:extLst>
                </p:cNvPr>
                <p:cNvSpPr/>
                <p:nvPr/>
              </p:nvSpPr>
              <p:spPr>
                <a:xfrm>
                  <a:off x="2312111" y="1519588"/>
                  <a:ext cx="1345907" cy="578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7E94F9D6-E556-BF49-9BD5-91E831BD1A35}"/>
                  </a:ext>
                </a:extLst>
              </p:cNvPr>
              <p:cNvSpPr txBox="1"/>
              <p:nvPr/>
            </p:nvSpPr>
            <p:spPr>
              <a:xfrm>
                <a:off x="2744451" y="1648391"/>
                <a:ext cx="14949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10 g/L</a:t>
                </a:r>
              </a:p>
            </p:txBody>
          </p:sp>
        </p:grp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3C1C043B-0B31-6748-99D7-3673C4964F99}"/>
              </a:ext>
            </a:extLst>
          </p:cNvPr>
          <p:cNvGrpSpPr/>
          <p:nvPr/>
        </p:nvGrpSpPr>
        <p:grpSpPr>
          <a:xfrm>
            <a:off x="6125600" y="1641354"/>
            <a:ext cx="1345908" cy="3575292"/>
            <a:chOff x="787640" y="1626100"/>
            <a:chExt cx="1345908" cy="35752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3C5A54-7E69-8346-9A44-D503D4379E92}"/>
                </a:ext>
              </a:extLst>
            </p:cNvPr>
            <p:cNvSpPr/>
            <p:nvPr/>
          </p:nvSpPr>
          <p:spPr>
            <a:xfrm>
              <a:off x="787640" y="1626100"/>
              <a:ext cx="1345907" cy="357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06CD1C9D-A5B9-1740-8E21-7DA04A8431CA}"/>
                </a:ext>
              </a:extLst>
            </p:cNvPr>
            <p:cNvGrpSpPr/>
            <p:nvPr/>
          </p:nvGrpSpPr>
          <p:grpSpPr>
            <a:xfrm>
              <a:off x="787641" y="1763824"/>
              <a:ext cx="1345907" cy="3345903"/>
              <a:chOff x="2818980" y="1663645"/>
              <a:chExt cx="1345907" cy="3345903"/>
            </a:xfrm>
          </p:grpSpPr>
          <p:grpSp>
            <p:nvGrpSpPr>
              <p:cNvPr id="38" name="Groupe 37">
                <a:extLst>
                  <a:ext uri="{FF2B5EF4-FFF2-40B4-BE49-F238E27FC236}">
                    <a16:creationId xmlns:a16="http://schemas.microsoft.com/office/drawing/2014/main" id="{D7AE9776-9982-F44C-96D3-3C46FCD19494}"/>
                  </a:ext>
                </a:extLst>
              </p:cNvPr>
              <p:cNvGrpSpPr/>
              <p:nvPr/>
            </p:nvGrpSpPr>
            <p:grpSpPr>
              <a:xfrm>
                <a:off x="2818980" y="1743776"/>
                <a:ext cx="1345907" cy="3265772"/>
                <a:chOff x="2312111" y="1519588"/>
                <a:chExt cx="1345907" cy="3265772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0FCE331-34EB-AE4E-81FB-B68CEAC45CC7}"/>
                    </a:ext>
                  </a:extLst>
                </p:cNvPr>
                <p:cNvSpPr/>
                <p:nvPr/>
              </p:nvSpPr>
              <p:spPr>
                <a:xfrm>
                  <a:off x="2484120" y="2818905"/>
                  <a:ext cx="1001891" cy="1966455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CBC1336-5DFA-F342-81E9-F407FC08ADD1}"/>
                    </a:ext>
                  </a:extLst>
                </p:cNvPr>
                <p:cNvSpPr/>
                <p:nvPr/>
              </p:nvSpPr>
              <p:spPr>
                <a:xfrm>
                  <a:off x="2484120" y="1783080"/>
                  <a:ext cx="1001891" cy="300228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42A5167-669A-FD4B-9107-A7CEDD62C67A}"/>
                    </a:ext>
                  </a:extLst>
                </p:cNvPr>
                <p:cNvSpPr/>
                <p:nvPr/>
              </p:nvSpPr>
              <p:spPr>
                <a:xfrm>
                  <a:off x="2312111" y="1519588"/>
                  <a:ext cx="1345907" cy="578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52A82A2A-3101-E347-89D6-ECEF3880FE2D}"/>
                  </a:ext>
                </a:extLst>
              </p:cNvPr>
              <p:cNvSpPr txBox="1"/>
              <p:nvPr/>
            </p:nvSpPr>
            <p:spPr>
              <a:xfrm>
                <a:off x="2874294" y="1663645"/>
                <a:ext cx="12352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5 g/L</a:t>
                </a:r>
              </a:p>
            </p:txBody>
          </p:sp>
        </p:grp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97524FF3-77B4-F544-B36E-0C4CE5713AC2}"/>
              </a:ext>
            </a:extLst>
          </p:cNvPr>
          <p:cNvGrpSpPr/>
          <p:nvPr/>
        </p:nvGrpSpPr>
        <p:grpSpPr>
          <a:xfrm>
            <a:off x="9527558" y="1626100"/>
            <a:ext cx="1345908" cy="3575292"/>
            <a:chOff x="787640" y="1626100"/>
            <a:chExt cx="1345908" cy="357529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DC85C94-A6BC-5D47-8F92-1C57EB2278FD}"/>
                </a:ext>
              </a:extLst>
            </p:cNvPr>
            <p:cNvSpPr/>
            <p:nvPr/>
          </p:nvSpPr>
          <p:spPr>
            <a:xfrm>
              <a:off x="787640" y="1626100"/>
              <a:ext cx="1345907" cy="35752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1ED78804-0E46-7D47-BC68-857BF3CF6631}"/>
                </a:ext>
              </a:extLst>
            </p:cNvPr>
            <p:cNvGrpSpPr/>
            <p:nvPr/>
          </p:nvGrpSpPr>
          <p:grpSpPr>
            <a:xfrm>
              <a:off x="787641" y="1747905"/>
              <a:ext cx="1345907" cy="3361822"/>
              <a:chOff x="2818980" y="1647726"/>
              <a:chExt cx="1345907" cy="3361822"/>
            </a:xfrm>
          </p:grpSpPr>
          <p:grpSp>
            <p:nvGrpSpPr>
              <p:cNvPr id="46" name="Groupe 45">
                <a:extLst>
                  <a:ext uri="{FF2B5EF4-FFF2-40B4-BE49-F238E27FC236}">
                    <a16:creationId xmlns:a16="http://schemas.microsoft.com/office/drawing/2014/main" id="{BC044466-F164-FC44-AFC8-24FB33BEA504}"/>
                  </a:ext>
                </a:extLst>
              </p:cNvPr>
              <p:cNvGrpSpPr/>
              <p:nvPr/>
            </p:nvGrpSpPr>
            <p:grpSpPr>
              <a:xfrm>
                <a:off x="2818980" y="1743776"/>
                <a:ext cx="1345907" cy="3265772"/>
                <a:chOff x="2312111" y="1519588"/>
                <a:chExt cx="1345907" cy="3265772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512F300-D90A-BF4C-BA88-5D3C7B09597B}"/>
                    </a:ext>
                  </a:extLst>
                </p:cNvPr>
                <p:cNvSpPr/>
                <p:nvPr/>
              </p:nvSpPr>
              <p:spPr>
                <a:xfrm>
                  <a:off x="2484120" y="2818905"/>
                  <a:ext cx="1001891" cy="196645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651BC50E-E298-3848-9497-94775BE5FB8E}"/>
                    </a:ext>
                  </a:extLst>
                </p:cNvPr>
                <p:cNvSpPr/>
                <p:nvPr/>
              </p:nvSpPr>
              <p:spPr>
                <a:xfrm>
                  <a:off x="2484120" y="1783080"/>
                  <a:ext cx="1001891" cy="3002280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CE7ED09-0D68-F143-9122-82DAE69DE9E5}"/>
                    </a:ext>
                  </a:extLst>
                </p:cNvPr>
                <p:cNvSpPr/>
                <p:nvPr/>
              </p:nvSpPr>
              <p:spPr>
                <a:xfrm>
                  <a:off x="2312111" y="1519588"/>
                  <a:ext cx="1345907" cy="5781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C6F772C2-6FCD-AE42-9F8D-AC64C773CF37}"/>
                  </a:ext>
                </a:extLst>
              </p:cNvPr>
              <p:cNvSpPr txBox="1"/>
              <p:nvPr/>
            </p:nvSpPr>
            <p:spPr>
              <a:xfrm>
                <a:off x="3195216" y="1647726"/>
                <a:ext cx="5934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0" dirty="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r>
                  <a:rPr lang="fr-FR" sz="4000" baseline="-25000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91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9"/>
          <a:stretch/>
        </p:blipFill>
        <p:spPr>
          <a:xfrm>
            <a:off x="3069125" y="1470952"/>
            <a:ext cx="6338840" cy="32099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69125" y="2634558"/>
            <a:ext cx="1222217" cy="70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186126" y="3974707"/>
            <a:ext cx="1222217" cy="70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519312" y="1917070"/>
            <a:ext cx="888654" cy="70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8365402" y="3974707"/>
            <a:ext cx="1042563" cy="70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988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Images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28CB171-FD84-3645-81DD-C974B6D68CBC}"/>
                  </a:ext>
                </a:extLst>
              </p:cNvPr>
              <p:cNvSpPr txBox="1"/>
              <p:nvPr/>
            </p:nvSpPr>
            <p:spPr>
              <a:xfrm>
                <a:off x="563880" y="1494504"/>
                <a:ext cx="1431482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8000" b="0" i="0" smtClean="0">
                          <a:latin typeface="Cambria Math" panose="02040503050406030204" pitchFamily="18" charset="0"/>
                        </a:rPr>
                        <m:t>Ne</m:t>
                      </m:r>
                    </m:oMath>
                  </m:oMathPara>
                </a14:m>
                <a:endParaRPr lang="fr-FR" sz="8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28CB171-FD84-3645-81DD-C974B6D68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" y="1494504"/>
                <a:ext cx="1431482" cy="1231106"/>
              </a:xfrm>
              <a:prstGeom prst="rect">
                <a:avLst/>
              </a:prstGeom>
              <a:blipFill>
                <a:blip r:embed="rId3"/>
                <a:stretch>
                  <a:fillRect l="-15929" r="-15929" b="-61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BFAC4E51-EF4D-C34E-98EF-CFCA44959F07}"/>
                  </a:ext>
                </a:extLst>
              </p:cNvPr>
              <p:cNvSpPr txBox="1"/>
              <p:nvPr/>
            </p:nvSpPr>
            <p:spPr>
              <a:xfrm>
                <a:off x="4404360" y="1494504"/>
                <a:ext cx="2636234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8000" b="0" i="0" smtClean="0">
                              <a:latin typeface="Cambria Math" panose="02040503050406030204" pitchFamily="18" charset="0"/>
                            </a:rPr>
                            <m:t>Mg</m:t>
                          </m:r>
                        </m:e>
                        <m:sup>
                          <m:r>
                            <a:rPr lang="fr-FR" sz="80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fr-FR" sz="8000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BFAC4E51-EF4D-C34E-98EF-CFCA44959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360" y="1494504"/>
                <a:ext cx="2636234" cy="1231106"/>
              </a:xfrm>
              <a:prstGeom prst="rect">
                <a:avLst/>
              </a:prstGeom>
              <a:blipFill>
                <a:blip r:embed="rId4"/>
                <a:stretch>
                  <a:fillRect l="-12500" r="-1923" b="-316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5D46CF4F-AE25-6149-A957-ADB6FABC401F}"/>
                  </a:ext>
                </a:extLst>
              </p:cNvPr>
              <p:cNvSpPr txBox="1"/>
              <p:nvPr/>
            </p:nvSpPr>
            <p:spPr>
              <a:xfrm>
                <a:off x="563880" y="2725610"/>
                <a:ext cx="3134063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80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fr-FR" sz="8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8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80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sz="80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8000" b="0" i="0" smtClean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fr-FR" sz="8000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5D46CF4F-AE25-6149-A957-ADB6FABC4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" y="2725610"/>
                <a:ext cx="3134063" cy="1231106"/>
              </a:xfrm>
              <a:prstGeom prst="rect">
                <a:avLst/>
              </a:prstGeom>
              <a:blipFill>
                <a:blip r:embed="rId5"/>
                <a:stretch>
                  <a:fillRect l="-7258" r="-6855" b="-132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004440F-021C-E34C-A6FC-90F921F0ED8C}"/>
                  </a:ext>
                </a:extLst>
              </p:cNvPr>
              <p:cNvSpPr txBox="1"/>
              <p:nvPr/>
            </p:nvSpPr>
            <p:spPr>
              <a:xfrm>
                <a:off x="4404360" y="2725610"/>
                <a:ext cx="2504788" cy="124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8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8000" b="0" i="0" smtClean="0">
                              <a:latin typeface="Cambria Math" panose="02040503050406030204" pitchFamily="18" charset="0"/>
                            </a:rPr>
                            <m:t>PO</m:t>
                          </m:r>
                        </m:e>
                        <m:sub>
                          <m:r>
                            <a:rPr lang="fr-FR" sz="8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fr-FR" sz="8000" b="0" i="1" smtClean="0">
                              <a:latin typeface="Cambria Math" panose="02040503050406030204" pitchFamily="18" charset="0"/>
                            </a:rPr>
                            <m:t>3−</m:t>
                          </m:r>
                        </m:sup>
                      </m:sSubSup>
                    </m:oMath>
                  </m:oMathPara>
                </a14:m>
                <a:endParaRPr lang="fr-FR" sz="8000" dirty="0"/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004440F-021C-E34C-A6FC-90F921F0E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360" y="2725610"/>
                <a:ext cx="2504788" cy="1248868"/>
              </a:xfrm>
              <a:prstGeom prst="rect">
                <a:avLst/>
              </a:prstGeom>
              <a:blipFill>
                <a:blip r:embed="rId6"/>
                <a:stretch>
                  <a:fillRect l="-9645" b="-151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2F3A5260-FB99-A346-B685-BC1A1ED315F7}"/>
                  </a:ext>
                </a:extLst>
              </p:cNvPr>
              <p:cNvSpPr txBox="1"/>
              <p:nvPr/>
            </p:nvSpPr>
            <p:spPr>
              <a:xfrm>
                <a:off x="8197198" y="1933130"/>
                <a:ext cx="742190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8000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fr-FR" sz="8000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2F3A5260-FB99-A346-B685-BC1A1ED31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198" y="1933130"/>
                <a:ext cx="742190" cy="1231106"/>
              </a:xfrm>
              <a:prstGeom prst="rect">
                <a:avLst/>
              </a:prstGeom>
              <a:blipFill>
                <a:blip r:embed="rId7"/>
                <a:stretch>
                  <a:fillRect l="-32203" r="-32203" b="-61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53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B672FF0-8060-7744-B533-3529CF62C491}"/>
              </a:ext>
            </a:extLst>
          </p:cNvPr>
          <p:cNvSpPr/>
          <p:nvPr/>
        </p:nvSpPr>
        <p:spPr>
          <a:xfrm>
            <a:off x="3036000" y="372132"/>
            <a:ext cx="6120000" cy="6120000"/>
          </a:xfrm>
          <a:prstGeom prst="roundRect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BAA97FF-2AC2-C043-8FE9-51B2B30E2799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roundRect">
            <a:avLst/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635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9129485-6346-2145-AED4-97B8F108E52C}"/>
              </a:ext>
            </a:extLst>
          </p:cNvPr>
          <p:cNvSpPr>
            <a:spLocks noChangeAspect="1"/>
          </p:cNvSpPr>
          <p:nvPr/>
        </p:nvSpPr>
        <p:spPr>
          <a:xfrm>
            <a:off x="5866730" y="3235617"/>
            <a:ext cx="2700000" cy="2700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7B1FBE1-8D59-8042-BCB3-8C7970DE4B22}"/>
              </a:ext>
            </a:extLst>
          </p:cNvPr>
          <p:cNvSpPr/>
          <p:nvPr/>
        </p:nvSpPr>
        <p:spPr>
          <a:xfrm rot="20383218">
            <a:off x="4256212" y="1540351"/>
            <a:ext cx="1503947" cy="883915"/>
          </a:xfrm>
          <a:prstGeom prst="roundRect">
            <a:avLst/>
          </a:prstGeom>
          <a:solidFill>
            <a:schemeClr val="accent6"/>
          </a:solidFill>
          <a:ln w="635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5DD8BB7F-BBB1-1C42-AAF4-817E22C5DF1C}"/>
              </a:ext>
            </a:extLst>
          </p:cNvPr>
          <p:cNvCxnSpPr/>
          <p:nvPr/>
        </p:nvCxnSpPr>
        <p:spPr>
          <a:xfrm>
            <a:off x="9792393" y="5714375"/>
            <a:ext cx="1080000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F59BFA6-FF9D-5642-804B-84C27F0DD2CF}"/>
              </a:ext>
            </a:extLst>
          </p:cNvPr>
          <p:cNvSpPr txBox="1"/>
          <p:nvPr/>
        </p:nvSpPr>
        <p:spPr>
          <a:xfrm>
            <a:off x="9792393" y="5805834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20 m</a:t>
            </a:r>
          </a:p>
        </p:txBody>
      </p:sp>
    </p:spTree>
    <p:extLst>
      <p:ext uri="{BB962C8B-B14F-4D97-AF65-F5344CB8AC3E}">
        <p14:creationId xmlns:p14="http://schemas.microsoft.com/office/powerpoint/2010/main" val="363749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B672FF0-8060-7744-B533-3529CF62C491}"/>
              </a:ext>
            </a:extLst>
          </p:cNvPr>
          <p:cNvSpPr/>
          <p:nvPr/>
        </p:nvSpPr>
        <p:spPr>
          <a:xfrm>
            <a:off x="3036000" y="372132"/>
            <a:ext cx="6120000" cy="6120000"/>
          </a:xfrm>
          <a:prstGeom prst="roundRect">
            <a:avLst>
              <a:gd name="adj" fmla="val 7741"/>
            </a:avLst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BAA97FF-2AC2-C043-8FE9-51B2B30E2799}"/>
              </a:ext>
            </a:extLst>
          </p:cNvPr>
          <p:cNvSpPr/>
          <p:nvPr/>
        </p:nvSpPr>
        <p:spPr>
          <a:xfrm>
            <a:off x="3396000" y="729000"/>
            <a:ext cx="5400000" cy="5400000"/>
          </a:xfrm>
          <a:prstGeom prst="roundRect">
            <a:avLst>
              <a:gd name="adj" fmla="val 3692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635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7B1FBE1-8D59-8042-BCB3-8C7970DE4B22}"/>
              </a:ext>
            </a:extLst>
          </p:cNvPr>
          <p:cNvSpPr/>
          <p:nvPr/>
        </p:nvSpPr>
        <p:spPr>
          <a:xfrm rot="20383218">
            <a:off x="4256212" y="1540351"/>
            <a:ext cx="1503947" cy="883915"/>
          </a:xfrm>
          <a:prstGeom prst="roundRect">
            <a:avLst/>
          </a:prstGeom>
          <a:solidFill>
            <a:schemeClr val="accent6"/>
          </a:solidFill>
          <a:ln w="635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F59BFA6-FF9D-5642-804B-84C27F0DD2CF}"/>
              </a:ext>
            </a:extLst>
          </p:cNvPr>
          <p:cNvSpPr txBox="1"/>
          <p:nvPr/>
        </p:nvSpPr>
        <p:spPr>
          <a:xfrm>
            <a:off x="9677792" y="3105834"/>
            <a:ext cx="1359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100 m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986E24CD-12A1-D543-80D9-CC1FDC0E4925}"/>
              </a:ext>
            </a:extLst>
          </p:cNvPr>
          <p:cNvCxnSpPr/>
          <p:nvPr/>
        </p:nvCxnSpPr>
        <p:spPr>
          <a:xfrm>
            <a:off x="9474341" y="729000"/>
            <a:ext cx="0" cy="540000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rme libre 1">
            <a:extLst>
              <a:ext uri="{FF2B5EF4-FFF2-40B4-BE49-F238E27FC236}">
                <a16:creationId xmlns:a16="http://schemas.microsoft.com/office/drawing/2014/main" id="{3CBFE092-5C29-A245-A47F-CDCFA245A7D1}"/>
              </a:ext>
            </a:extLst>
          </p:cNvPr>
          <p:cNvSpPr/>
          <p:nvPr/>
        </p:nvSpPr>
        <p:spPr>
          <a:xfrm>
            <a:off x="5177642" y="3014375"/>
            <a:ext cx="3389088" cy="2875134"/>
          </a:xfrm>
          <a:custGeom>
            <a:avLst/>
            <a:gdLst>
              <a:gd name="connsiteX0" fmla="*/ 819563 w 2992748"/>
              <a:gd name="connsiteY0" fmla="*/ 1425039 h 2790702"/>
              <a:gd name="connsiteX1" fmla="*/ 819563 w 2992748"/>
              <a:gd name="connsiteY1" fmla="*/ 1425039 h 2790702"/>
              <a:gd name="connsiteX2" fmla="*/ 807688 w 2992748"/>
              <a:gd name="connsiteY2" fmla="*/ 1579418 h 2790702"/>
              <a:gd name="connsiteX3" fmla="*/ 795812 w 2992748"/>
              <a:gd name="connsiteY3" fmla="*/ 1615044 h 2790702"/>
              <a:gd name="connsiteX4" fmla="*/ 783937 w 2992748"/>
              <a:gd name="connsiteY4" fmla="*/ 1674421 h 2790702"/>
              <a:gd name="connsiteX5" fmla="*/ 760186 w 2992748"/>
              <a:gd name="connsiteY5" fmla="*/ 1733798 h 2790702"/>
              <a:gd name="connsiteX6" fmla="*/ 748311 w 2992748"/>
              <a:gd name="connsiteY6" fmla="*/ 1769424 h 2790702"/>
              <a:gd name="connsiteX7" fmla="*/ 724561 w 2992748"/>
              <a:gd name="connsiteY7" fmla="*/ 1805050 h 2790702"/>
              <a:gd name="connsiteX8" fmla="*/ 700810 w 2992748"/>
              <a:gd name="connsiteY8" fmla="*/ 1959429 h 2790702"/>
              <a:gd name="connsiteX9" fmla="*/ 712685 w 2992748"/>
              <a:gd name="connsiteY9" fmla="*/ 2232561 h 2790702"/>
              <a:gd name="connsiteX10" fmla="*/ 760186 w 2992748"/>
              <a:gd name="connsiteY10" fmla="*/ 2339439 h 2790702"/>
              <a:gd name="connsiteX11" fmla="*/ 831438 w 2992748"/>
              <a:gd name="connsiteY11" fmla="*/ 2410691 h 2790702"/>
              <a:gd name="connsiteX12" fmla="*/ 938316 w 2992748"/>
              <a:gd name="connsiteY12" fmla="*/ 2493818 h 2790702"/>
              <a:gd name="connsiteX13" fmla="*/ 1033319 w 2992748"/>
              <a:gd name="connsiteY13" fmla="*/ 2541320 h 2790702"/>
              <a:gd name="connsiteX14" fmla="*/ 1068945 w 2992748"/>
              <a:gd name="connsiteY14" fmla="*/ 2565070 h 2790702"/>
              <a:gd name="connsiteX15" fmla="*/ 1187698 w 2992748"/>
              <a:gd name="connsiteY15" fmla="*/ 2600696 h 2790702"/>
              <a:gd name="connsiteX16" fmla="*/ 1223324 w 2992748"/>
              <a:gd name="connsiteY16" fmla="*/ 2612572 h 2790702"/>
              <a:gd name="connsiteX17" fmla="*/ 1448955 w 2992748"/>
              <a:gd name="connsiteY17" fmla="*/ 2648198 h 2790702"/>
              <a:gd name="connsiteX18" fmla="*/ 1508332 w 2992748"/>
              <a:gd name="connsiteY18" fmla="*/ 2660073 h 2790702"/>
              <a:gd name="connsiteX19" fmla="*/ 1591459 w 2992748"/>
              <a:gd name="connsiteY19" fmla="*/ 2671948 h 2790702"/>
              <a:gd name="connsiteX20" fmla="*/ 1627085 w 2992748"/>
              <a:gd name="connsiteY20" fmla="*/ 2683824 h 2790702"/>
              <a:gd name="connsiteX21" fmla="*/ 1722088 w 2992748"/>
              <a:gd name="connsiteY21" fmla="*/ 2707574 h 2790702"/>
              <a:gd name="connsiteX22" fmla="*/ 1757714 w 2992748"/>
              <a:gd name="connsiteY22" fmla="*/ 2719450 h 2790702"/>
              <a:gd name="connsiteX23" fmla="*/ 1817090 w 2992748"/>
              <a:gd name="connsiteY23" fmla="*/ 2731325 h 2790702"/>
              <a:gd name="connsiteX24" fmla="*/ 1852716 w 2992748"/>
              <a:gd name="connsiteY24" fmla="*/ 2743200 h 2790702"/>
              <a:gd name="connsiteX25" fmla="*/ 2018971 w 2992748"/>
              <a:gd name="connsiteY25" fmla="*/ 2755076 h 2790702"/>
              <a:gd name="connsiteX26" fmla="*/ 2208976 w 2992748"/>
              <a:gd name="connsiteY26" fmla="*/ 2778826 h 2790702"/>
              <a:gd name="connsiteX27" fmla="*/ 2268353 w 2992748"/>
              <a:gd name="connsiteY27" fmla="*/ 2790702 h 2790702"/>
              <a:gd name="connsiteX28" fmla="*/ 2565236 w 2992748"/>
              <a:gd name="connsiteY28" fmla="*/ 2778826 h 2790702"/>
              <a:gd name="connsiteX29" fmla="*/ 2612737 w 2992748"/>
              <a:gd name="connsiteY29" fmla="*/ 2766951 h 2790702"/>
              <a:gd name="connsiteX30" fmla="*/ 2648363 w 2992748"/>
              <a:gd name="connsiteY30" fmla="*/ 2731325 h 2790702"/>
              <a:gd name="connsiteX31" fmla="*/ 2683989 w 2992748"/>
              <a:gd name="connsiteY31" fmla="*/ 2707574 h 2790702"/>
              <a:gd name="connsiteX32" fmla="*/ 2731490 w 2992748"/>
              <a:gd name="connsiteY32" fmla="*/ 2624447 h 2790702"/>
              <a:gd name="connsiteX33" fmla="*/ 2755241 w 2992748"/>
              <a:gd name="connsiteY33" fmla="*/ 2541320 h 2790702"/>
              <a:gd name="connsiteX34" fmla="*/ 2743366 w 2992748"/>
              <a:gd name="connsiteY34" fmla="*/ 2303813 h 2790702"/>
              <a:gd name="connsiteX35" fmla="*/ 2719615 w 2992748"/>
              <a:gd name="connsiteY35" fmla="*/ 2256312 h 2790702"/>
              <a:gd name="connsiteX36" fmla="*/ 2707740 w 2992748"/>
              <a:gd name="connsiteY36" fmla="*/ 2220686 h 2790702"/>
              <a:gd name="connsiteX37" fmla="*/ 2660238 w 2992748"/>
              <a:gd name="connsiteY37" fmla="*/ 2149434 h 2790702"/>
              <a:gd name="connsiteX38" fmla="*/ 2648363 w 2992748"/>
              <a:gd name="connsiteY38" fmla="*/ 2113808 h 2790702"/>
              <a:gd name="connsiteX39" fmla="*/ 2553361 w 2992748"/>
              <a:gd name="connsiteY39" fmla="*/ 2006930 h 2790702"/>
              <a:gd name="connsiteX40" fmla="*/ 2517735 w 2992748"/>
              <a:gd name="connsiteY40" fmla="*/ 1971304 h 2790702"/>
              <a:gd name="connsiteX41" fmla="*/ 2493984 w 2992748"/>
              <a:gd name="connsiteY41" fmla="*/ 1935678 h 2790702"/>
              <a:gd name="connsiteX42" fmla="*/ 2470233 w 2992748"/>
              <a:gd name="connsiteY42" fmla="*/ 1864426 h 2790702"/>
              <a:gd name="connsiteX43" fmla="*/ 2458358 w 2992748"/>
              <a:gd name="connsiteY43" fmla="*/ 1828800 h 2790702"/>
              <a:gd name="connsiteX44" fmla="*/ 2470233 w 2992748"/>
              <a:gd name="connsiteY44" fmla="*/ 1591294 h 2790702"/>
              <a:gd name="connsiteX45" fmla="*/ 2505859 w 2992748"/>
              <a:gd name="connsiteY45" fmla="*/ 1520042 h 2790702"/>
              <a:gd name="connsiteX46" fmla="*/ 2529610 w 2992748"/>
              <a:gd name="connsiteY46" fmla="*/ 1472540 h 2790702"/>
              <a:gd name="connsiteX47" fmla="*/ 2553361 w 2992748"/>
              <a:gd name="connsiteY47" fmla="*/ 1436915 h 2790702"/>
              <a:gd name="connsiteX48" fmla="*/ 2577111 w 2992748"/>
              <a:gd name="connsiteY48" fmla="*/ 1389413 h 2790702"/>
              <a:gd name="connsiteX49" fmla="*/ 2612737 w 2992748"/>
              <a:gd name="connsiteY49" fmla="*/ 1353787 h 2790702"/>
              <a:gd name="connsiteX50" fmla="*/ 2636488 w 2992748"/>
              <a:gd name="connsiteY50" fmla="*/ 1318161 h 2790702"/>
              <a:gd name="connsiteX51" fmla="*/ 2672114 w 2992748"/>
              <a:gd name="connsiteY51" fmla="*/ 1270660 h 2790702"/>
              <a:gd name="connsiteX52" fmla="*/ 2707740 w 2992748"/>
              <a:gd name="connsiteY52" fmla="*/ 1235034 h 2790702"/>
              <a:gd name="connsiteX53" fmla="*/ 2767116 w 2992748"/>
              <a:gd name="connsiteY53" fmla="*/ 1151907 h 2790702"/>
              <a:gd name="connsiteX54" fmla="*/ 2790867 w 2992748"/>
              <a:gd name="connsiteY54" fmla="*/ 1104405 h 2790702"/>
              <a:gd name="connsiteX55" fmla="*/ 2826493 w 2992748"/>
              <a:gd name="connsiteY55" fmla="*/ 1068779 h 2790702"/>
              <a:gd name="connsiteX56" fmla="*/ 2862119 w 2992748"/>
              <a:gd name="connsiteY56" fmla="*/ 1021278 h 2790702"/>
              <a:gd name="connsiteX57" fmla="*/ 2897745 w 2992748"/>
              <a:gd name="connsiteY57" fmla="*/ 985652 h 2790702"/>
              <a:gd name="connsiteX58" fmla="*/ 2921496 w 2992748"/>
              <a:gd name="connsiteY58" fmla="*/ 938151 h 2790702"/>
              <a:gd name="connsiteX59" fmla="*/ 2980872 w 2992748"/>
              <a:gd name="connsiteY59" fmla="*/ 855024 h 2790702"/>
              <a:gd name="connsiteX60" fmla="*/ 2992748 w 2992748"/>
              <a:gd name="connsiteY60" fmla="*/ 819398 h 2790702"/>
              <a:gd name="connsiteX61" fmla="*/ 2980872 w 2992748"/>
              <a:gd name="connsiteY61" fmla="*/ 581891 h 2790702"/>
              <a:gd name="connsiteX62" fmla="*/ 2933371 w 2992748"/>
              <a:gd name="connsiteY62" fmla="*/ 510639 h 2790702"/>
              <a:gd name="connsiteX63" fmla="*/ 2838368 w 2992748"/>
              <a:gd name="connsiteY63" fmla="*/ 427512 h 2790702"/>
              <a:gd name="connsiteX64" fmla="*/ 2802742 w 2992748"/>
              <a:gd name="connsiteY64" fmla="*/ 391886 h 2790702"/>
              <a:gd name="connsiteX65" fmla="*/ 2731490 w 2992748"/>
              <a:gd name="connsiteY65" fmla="*/ 308759 h 2790702"/>
              <a:gd name="connsiteX66" fmla="*/ 2648363 w 2992748"/>
              <a:gd name="connsiteY66" fmla="*/ 261257 h 2790702"/>
              <a:gd name="connsiteX67" fmla="*/ 2565236 w 2992748"/>
              <a:gd name="connsiteY67" fmla="*/ 201881 h 2790702"/>
              <a:gd name="connsiteX68" fmla="*/ 2458358 w 2992748"/>
              <a:gd name="connsiteY68" fmla="*/ 178130 h 2790702"/>
              <a:gd name="connsiteX69" fmla="*/ 2422732 w 2992748"/>
              <a:gd name="connsiteY69" fmla="*/ 166255 h 2790702"/>
              <a:gd name="connsiteX70" fmla="*/ 2303979 w 2992748"/>
              <a:gd name="connsiteY70" fmla="*/ 154379 h 2790702"/>
              <a:gd name="connsiteX71" fmla="*/ 2208976 w 2992748"/>
              <a:gd name="connsiteY71" fmla="*/ 130629 h 2790702"/>
              <a:gd name="connsiteX72" fmla="*/ 2161475 w 2992748"/>
              <a:gd name="connsiteY72" fmla="*/ 118753 h 2790702"/>
              <a:gd name="connsiteX73" fmla="*/ 2125849 w 2992748"/>
              <a:gd name="connsiteY73" fmla="*/ 95003 h 2790702"/>
              <a:gd name="connsiteX74" fmla="*/ 2030846 w 2992748"/>
              <a:gd name="connsiteY74" fmla="*/ 47502 h 2790702"/>
              <a:gd name="connsiteX75" fmla="*/ 1995220 w 2992748"/>
              <a:gd name="connsiteY75" fmla="*/ 23751 h 2790702"/>
              <a:gd name="connsiteX76" fmla="*/ 1912093 w 2992748"/>
              <a:gd name="connsiteY76" fmla="*/ 0 h 2790702"/>
              <a:gd name="connsiteX77" fmla="*/ 1532083 w 2992748"/>
              <a:gd name="connsiteY77" fmla="*/ 23751 h 2790702"/>
              <a:gd name="connsiteX78" fmla="*/ 1389579 w 2992748"/>
              <a:gd name="connsiteY78" fmla="*/ 95003 h 2790702"/>
              <a:gd name="connsiteX79" fmla="*/ 1353953 w 2992748"/>
              <a:gd name="connsiteY79" fmla="*/ 106878 h 2790702"/>
              <a:gd name="connsiteX80" fmla="*/ 1282701 w 2992748"/>
              <a:gd name="connsiteY80" fmla="*/ 142504 h 2790702"/>
              <a:gd name="connsiteX81" fmla="*/ 1247075 w 2992748"/>
              <a:gd name="connsiteY81" fmla="*/ 166255 h 2790702"/>
              <a:gd name="connsiteX82" fmla="*/ 1175823 w 2992748"/>
              <a:gd name="connsiteY82" fmla="*/ 190005 h 2790702"/>
              <a:gd name="connsiteX83" fmla="*/ 1104571 w 2992748"/>
              <a:gd name="connsiteY83" fmla="*/ 213756 h 2790702"/>
              <a:gd name="connsiteX84" fmla="*/ 1057070 w 2992748"/>
              <a:gd name="connsiteY84" fmla="*/ 225631 h 2790702"/>
              <a:gd name="connsiteX85" fmla="*/ 1021444 w 2992748"/>
              <a:gd name="connsiteY85" fmla="*/ 237507 h 2790702"/>
              <a:gd name="connsiteX86" fmla="*/ 950192 w 2992748"/>
              <a:gd name="connsiteY86" fmla="*/ 249382 h 2790702"/>
              <a:gd name="connsiteX87" fmla="*/ 629558 w 2992748"/>
              <a:gd name="connsiteY87" fmla="*/ 237507 h 2790702"/>
              <a:gd name="connsiteX88" fmla="*/ 582057 w 2992748"/>
              <a:gd name="connsiteY88" fmla="*/ 225631 h 2790702"/>
              <a:gd name="connsiteX89" fmla="*/ 510805 w 2992748"/>
              <a:gd name="connsiteY89" fmla="*/ 213756 h 2790702"/>
              <a:gd name="connsiteX90" fmla="*/ 202046 w 2992748"/>
              <a:gd name="connsiteY90" fmla="*/ 225631 h 2790702"/>
              <a:gd name="connsiteX91" fmla="*/ 166420 w 2992748"/>
              <a:gd name="connsiteY91" fmla="*/ 237507 h 2790702"/>
              <a:gd name="connsiteX92" fmla="*/ 130794 w 2992748"/>
              <a:gd name="connsiteY92" fmla="*/ 273133 h 2790702"/>
              <a:gd name="connsiteX93" fmla="*/ 95168 w 2992748"/>
              <a:gd name="connsiteY93" fmla="*/ 296883 h 2790702"/>
              <a:gd name="connsiteX94" fmla="*/ 47667 w 2992748"/>
              <a:gd name="connsiteY94" fmla="*/ 368135 h 2790702"/>
              <a:gd name="connsiteX95" fmla="*/ 23916 w 2992748"/>
              <a:gd name="connsiteY95" fmla="*/ 403761 h 2790702"/>
              <a:gd name="connsiteX96" fmla="*/ 166 w 2992748"/>
              <a:gd name="connsiteY96" fmla="*/ 475013 h 2790702"/>
              <a:gd name="connsiteX97" fmla="*/ 35792 w 2992748"/>
              <a:gd name="connsiteY97" fmla="*/ 688769 h 2790702"/>
              <a:gd name="connsiteX98" fmla="*/ 107044 w 2992748"/>
              <a:gd name="connsiteY98" fmla="*/ 760021 h 2790702"/>
              <a:gd name="connsiteX99" fmla="*/ 142670 w 2992748"/>
              <a:gd name="connsiteY99" fmla="*/ 795647 h 2790702"/>
              <a:gd name="connsiteX100" fmla="*/ 225797 w 2992748"/>
              <a:gd name="connsiteY100" fmla="*/ 831273 h 2790702"/>
              <a:gd name="connsiteX101" fmla="*/ 297049 w 2992748"/>
              <a:gd name="connsiteY101" fmla="*/ 866899 h 2790702"/>
              <a:gd name="connsiteX102" fmla="*/ 380176 w 2992748"/>
              <a:gd name="connsiteY102" fmla="*/ 902525 h 2790702"/>
              <a:gd name="connsiteX103" fmla="*/ 451428 w 2992748"/>
              <a:gd name="connsiteY103" fmla="*/ 926276 h 2790702"/>
              <a:gd name="connsiteX104" fmla="*/ 487054 w 2992748"/>
              <a:gd name="connsiteY104" fmla="*/ 938151 h 2790702"/>
              <a:gd name="connsiteX105" fmla="*/ 546431 w 2992748"/>
              <a:gd name="connsiteY105" fmla="*/ 950026 h 2790702"/>
              <a:gd name="connsiteX106" fmla="*/ 617683 w 2992748"/>
              <a:gd name="connsiteY106" fmla="*/ 973777 h 2790702"/>
              <a:gd name="connsiteX107" fmla="*/ 653309 w 2992748"/>
              <a:gd name="connsiteY107" fmla="*/ 997528 h 2790702"/>
              <a:gd name="connsiteX108" fmla="*/ 688935 w 2992748"/>
              <a:gd name="connsiteY108" fmla="*/ 1009403 h 2790702"/>
              <a:gd name="connsiteX109" fmla="*/ 736436 w 2992748"/>
              <a:gd name="connsiteY109" fmla="*/ 1080655 h 2790702"/>
              <a:gd name="connsiteX110" fmla="*/ 772062 w 2992748"/>
              <a:gd name="connsiteY110" fmla="*/ 1116281 h 2790702"/>
              <a:gd name="connsiteX111" fmla="*/ 819563 w 2992748"/>
              <a:gd name="connsiteY111" fmla="*/ 1187533 h 2790702"/>
              <a:gd name="connsiteX112" fmla="*/ 819563 w 2992748"/>
              <a:gd name="connsiteY112" fmla="*/ 1425039 h 279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2992748" h="2790702">
                <a:moveTo>
                  <a:pt x="819563" y="1425039"/>
                </a:moveTo>
                <a:lnTo>
                  <a:pt x="819563" y="1425039"/>
                </a:lnTo>
                <a:cubicBezTo>
                  <a:pt x="815605" y="1476499"/>
                  <a:pt x="814090" y="1528205"/>
                  <a:pt x="807688" y="1579418"/>
                </a:cubicBezTo>
                <a:cubicBezTo>
                  <a:pt x="806135" y="1591839"/>
                  <a:pt x="798848" y="1602900"/>
                  <a:pt x="795812" y="1615044"/>
                </a:cubicBezTo>
                <a:cubicBezTo>
                  <a:pt x="790917" y="1634626"/>
                  <a:pt x="789737" y="1655088"/>
                  <a:pt x="783937" y="1674421"/>
                </a:cubicBezTo>
                <a:cubicBezTo>
                  <a:pt x="777812" y="1694839"/>
                  <a:pt x="767671" y="1713838"/>
                  <a:pt x="760186" y="1733798"/>
                </a:cubicBezTo>
                <a:cubicBezTo>
                  <a:pt x="755791" y="1745519"/>
                  <a:pt x="753909" y="1758228"/>
                  <a:pt x="748311" y="1769424"/>
                </a:cubicBezTo>
                <a:cubicBezTo>
                  <a:pt x="741928" y="1782190"/>
                  <a:pt x="732478" y="1793175"/>
                  <a:pt x="724561" y="1805050"/>
                </a:cubicBezTo>
                <a:cubicBezTo>
                  <a:pt x="715519" y="1850255"/>
                  <a:pt x="700810" y="1916285"/>
                  <a:pt x="700810" y="1959429"/>
                </a:cubicBezTo>
                <a:cubicBezTo>
                  <a:pt x="700810" y="2050559"/>
                  <a:pt x="703308" y="2141915"/>
                  <a:pt x="712685" y="2232561"/>
                </a:cubicBezTo>
                <a:cubicBezTo>
                  <a:pt x="715991" y="2264514"/>
                  <a:pt x="736778" y="2313104"/>
                  <a:pt x="760186" y="2339439"/>
                </a:cubicBezTo>
                <a:cubicBezTo>
                  <a:pt x="782501" y="2364543"/>
                  <a:pt x="807687" y="2386940"/>
                  <a:pt x="831438" y="2410691"/>
                </a:cubicBezTo>
                <a:cubicBezTo>
                  <a:pt x="870535" y="2449788"/>
                  <a:pt x="881497" y="2465408"/>
                  <a:pt x="938316" y="2493818"/>
                </a:cubicBezTo>
                <a:cubicBezTo>
                  <a:pt x="969984" y="2509652"/>
                  <a:pt x="1003860" y="2521681"/>
                  <a:pt x="1033319" y="2541320"/>
                </a:cubicBezTo>
                <a:cubicBezTo>
                  <a:pt x="1045194" y="2549237"/>
                  <a:pt x="1055903" y="2559274"/>
                  <a:pt x="1068945" y="2565070"/>
                </a:cubicBezTo>
                <a:cubicBezTo>
                  <a:pt x="1119752" y="2587651"/>
                  <a:pt x="1139331" y="2586877"/>
                  <a:pt x="1187698" y="2600696"/>
                </a:cubicBezTo>
                <a:cubicBezTo>
                  <a:pt x="1199734" y="2604135"/>
                  <a:pt x="1211049" y="2610117"/>
                  <a:pt x="1223324" y="2612572"/>
                </a:cubicBezTo>
                <a:cubicBezTo>
                  <a:pt x="1383998" y="2644707"/>
                  <a:pt x="1323642" y="2627312"/>
                  <a:pt x="1448955" y="2648198"/>
                </a:cubicBezTo>
                <a:cubicBezTo>
                  <a:pt x="1468865" y="2651516"/>
                  <a:pt x="1488422" y="2656755"/>
                  <a:pt x="1508332" y="2660073"/>
                </a:cubicBezTo>
                <a:cubicBezTo>
                  <a:pt x="1535941" y="2664674"/>
                  <a:pt x="1563750" y="2667990"/>
                  <a:pt x="1591459" y="2671948"/>
                </a:cubicBezTo>
                <a:cubicBezTo>
                  <a:pt x="1603334" y="2675907"/>
                  <a:pt x="1615008" y="2680530"/>
                  <a:pt x="1627085" y="2683824"/>
                </a:cubicBezTo>
                <a:cubicBezTo>
                  <a:pt x="1658577" y="2692413"/>
                  <a:pt x="1691121" y="2697251"/>
                  <a:pt x="1722088" y="2707574"/>
                </a:cubicBezTo>
                <a:cubicBezTo>
                  <a:pt x="1733963" y="2711533"/>
                  <a:pt x="1745570" y="2716414"/>
                  <a:pt x="1757714" y="2719450"/>
                </a:cubicBezTo>
                <a:cubicBezTo>
                  <a:pt x="1777295" y="2724345"/>
                  <a:pt x="1797509" y="2726430"/>
                  <a:pt x="1817090" y="2731325"/>
                </a:cubicBezTo>
                <a:cubicBezTo>
                  <a:pt x="1829234" y="2734361"/>
                  <a:pt x="1840284" y="2741737"/>
                  <a:pt x="1852716" y="2743200"/>
                </a:cubicBezTo>
                <a:cubicBezTo>
                  <a:pt x="1907895" y="2749692"/>
                  <a:pt x="1963620" y="2750263"/>
                  <a:pt x="2018971" y="2755076"/>
                </a:cubicBezTo>
                <a:cubicBezTo>
                  <a:pt x="2067476" y="2759294"/>
                  <a:pt x="2157668" y="2770275"/>
                  <a:pt x="2208976" y="2778826"/>
                </a:cubicBezTo>
                <a:cubicBezTo>
                  <a:pt x="2228886" y="2782144"/>
                  <a:pt x="2248561" y="2786743"/>
                  <a:pt x="2268353" y="2790702"/>
                </a:cubicBezTo>
                <a:cubicBezTo>
                  <a:pt x="2367314" y="2786743"/>
                  <a:pt x="2466431" y="2785640"/>
                  <a:pt x="2565236" y="2778826"/>
                </a:cubicBezTo>
                <a:cubicBezTo>
                  <a:pt x="2581518" y="2777703"/>
                  <a:pt x="2598566" y="2775048"/>
                  <a:pt x="2612737" y="2766951"/>
                </a:cubicBezTo>
                <a:cubicBezTo>
                  <a:pt x="2627319" y="2758619"/>
                  <a:pt x="2635461" y="2742076"/>
                  <a:pt x="2648363" y="2731325"/>
                </a:cubicBezTo>
                <a:cubicBezTo>
                  <a:pt x="2659327" y="2722188"/>
                  <a:pt x="2672114" y="2715491"/>
                  <a:pt x="2683989" y="2707574"/>
                </a:cubicBezTo>
                <a:cubicBezTo>
                  <a:pt x="2707844" y="2671793"/>
                  <a:pt x="2713408" y="2666637"/>
                  <a:pt x="2731490" y="2624447"/>
                </a:cubicBezTo>
                <a:cubicBezTo>
                  <a:pt x="2741714" y="2600590"/>
                  <a:pt x="2749213" y="2565433"/>
                  <a:pt x="2755241" y="2541320"/>
                </a:cubicBezTo>
                <a:cubicBezTo>
                  <a:pt x="2751283" y="2462151"/>
                  <a:pt x="2753198" y="2382469"/>
                  <a:pt x="2743366" y="2303813"/>
                </a:cubicBezTo>
                <a:cubicBezTo>
                  <a:pt x="2741170" y="2286247"/>
                  <a:pt x="2726588" y="2272583"/>
                  <a:pt x="2719615" y="2256312"/>
                </a:cubicBezTo>
                <a:cubicBezTo>
                  <a:pt x="2714684" y="2244806"/>
                  <a:pt x="2713819" y="2231628"/>
                  <a:pt x="2707740" y="2220686"/>
                </a:cubicBezTo>
                <a:cubicBezTo>
                  <a:pt x="2693877" y="2195733"/>
                  <a:pt x="2660238" y="2149434"/>
                  <a:pt x="2660238" y="2149434"/>
                </a:cubicBezTo>
                <a:cubicBezTo>
                  <a:pt x="2656280" y="2137559"/>
                  <a:pt x="2653961" y="2125004"/>
                  <a:pt x="2648363" y="2113808"/>
                </a:cubicBezTo>
                <a:cubicBezTo>
                  <a:pt x="2627173" y="2071428"/>
                  <a:pt x="2584830" y="2038400"/>
                  <a:pt x="2553361" y="2006930"/>
                </a:cubicBezTo>
                <a:cubicBezTo>
                  <a:pt x="2541486" y="1995055"/>
                  <a:pt x="2527051" y="1985278"/>
                  <a:pt x="2517735" y="1971304"/>
                </a:cubicBezTo>
                <a:lnTo>
                  <a:pt x="2493984" y="1935678"/>
                </a:lnTo>
                <a:lnTo>
                  <a:pt x="2470233" y="1864426"/>
                </a:lnTo>
                <a:lnTo>
                  <a:pt x="2458358" y="1828800"/>
                </a:lnTo>
                <a:cubicBezTo>
                  <a:pt x="2462316" y="1749631"/>
                  <a:pt x="2463366" y="1670264"/>
                  <a:pt x="2470233" y="1591294"/>
                </a:cubicBezTo>
                <a:cubicBezTo>
                  <a:pt x="2473024" y="1559196"/>
                  <a:pt x="2490670" y="1546624"/>
                  <a:pt x="2505859" y="1520042"/>
                </a:cubicBezTo>
                <a:cubicBezTo>
                  <a:pt x="2514642" y="1504671"/>
                  <a:pt x="2520827" y="1487910"/>
                  <a:pt x="2529610" y="1472540"/>
                </a:cubicBezTo>
                <a:cubicBezTo>
                  <a:pt x="2536691" y="1460148"/>
                  <a:pt x="2546280" y="1449307"/>
                  <a:pt x="2553361" y="1436915"/>
                </a:cubicBezTo>
                <a:cubicBezTo>
                  <a:pt x="2562144" y="1421545"/>
                  <a:pt x="2566822" y="1403818"/>
                  <a:pt x="2577111" y="1389413"/>
                </a:cubicBezTo>
                <a:cubicBezTo>
                  <a:pt x="2586872" y="1375747"/>
                  <a:pt x="2601986" y="1366689"/>
                  <a:pt x="2612737" y="1353787"/>
                </a:cubicBezTo>
                <a:cubicBezTo>
                  <a:pt x="2621874" y="1342823"/>
                  <a:pt x="2628192" y="1329775"/>
                  <a:pt x="2636488" y="1318161"/>
                </a:cubicBezTo>
                <a:cubicBezTo>
                  <a:pt x="2647992" y="1302056"/>
                  <a:pt x="2659233" y="1285687"/>
                  <a:pt x="2672114" y="1270660"/>
                </a:cubicBezTo>
                <a:cubicBezTo>
                  <a:pt x="2683044" y="1257909"/>
                  <a:pt x="2695865" y="1246909"/>
                  <a:pt x="2707740" y="1235034"/>
                </a:cubicBezTo>
                <a:cubicBezTo>
                  <a:pt x="2772830" y="1104851"/>
                  <a:pt x="2686879" y="1264240"/>
                  <a:pt x="2767116" y="1151907"/>
                </a:cubicBezTo>
                <a:cubicBezTo>
                  <a:pt x="2777406" y="1137502"/>
                  <a:pt x="2780577" y="1118810"/>
                  <a:pt x="2790867" y="1104405"/>
                </a:cubicBezTo>
                <a:cubicBezTo>
                  <a:pt x="2800628" y="1090739"/>
                  <a:pt x="2815563" y="1081530"/>
                  <a:pt x="2826493" y="1068779"/>
                </a:cubicBezTo>
                <a:cubicBezTo>
                  <a:pt x="2839374" y="1053752"/>
                  <a:pt x="2849238" y="1036305"/>
                  <a:pt x="2862119" y="1021278"/>
                </a:cubicBezTo>
                <a:cubicBezTo>
                  <a:pt x="2873049" y="1008527"/>
                  <a:pt x="2887983" y="999318"/>
                  <a:pt x="2897745" y="985652"/>
                </a:cubicBezTo>
                <a:cubicBezTo>
                  <a:pt x="2908035" y="971247"/>
                  <a:pt x="2912114" y="953163"/>
                  <a:pt x="2921496" y="938151"/>
                </a:cubicBezTo>
                <a:cubicBezTo>
                  <a:pt x="2934950" y="916624"/>
                  <a:pt x="2968307" y="880155"/>
                  <a:pt x="2980872" y="855024"/>
                </a:cubicBezTo>
                <a:cubicBezTo>
                  <a:pt x="2986470" y="843828"/>
                  <a:pt x="2988789" y="831273"/>
                  <a:pt x="2992748" y="819398"/>
                </a:cubicBezTo>
                <a:cubicBezTo>
                  <a:pt x="2988789" y="740229"/>
                  <a:pt x="2995842" y="659733"/>
                  <a:pt x="2980872" y="581891"/>
                </a:cubicBezTo>
                <a:cubicBezTo>
                  <a:pt x="2975481" y="553860"/>
                  <a:pt x="2949205" y="534390"/>
                  <a:pt x="2933371" y="510639"/>
                </a:cubicBezTo>
                <a:cubicBezTo>
                  <a:pt x="2866078" y="409700"/>
                  <a:pt x="2976911" y="566055"/>
                  <a:pt x="2838368" y="427512"/>
                </a:cubicBezTo>
                <a:cubicBezTo>
                  <a:pt x="2826493" y="415637"/>
                  <a:pt x="2813493" y="404788"/>
                  <a:pt x="2802742" y="391886"/>
                </a:cubicBezTo>
                <a:cubicBezTo>
                  <a:pt x="2747298" y="325352"/>
                  <a:pt x="2819323" y="385612"/>
                  <a:pt x="2731490" y="308759"/>
                </a:cubicBezTo>
                <a:cubicBezTo>
                  <a:pt x="2687247" y="270047"/>
                  <a:pt x="2694371" y="276594"/>
                  <a:pt x="2648363" y="261257"/>
                </a:cubicBezTo>
                <a:cubicBezTo>
                  <a:pt x="2642952" y="257198"/>
                  <a:pt x="2578746" y="207671"/>
                  <a:pt x="2565236" y="201881"/>
                </a:cubicBezTo>
                <a:cubicBezTo>
                  <a:pt x="2548162" y="194563"/>
                  <a:pt x="2471894" y="181514"/>
                  <a:pt x="2458358" y="178130"/>
                </a:cubicBezTo>
                <a:cubicBezTo>
                  <a:pt x="2446214" y="175094"/>
                  <a:pt x="2435104" y="168158"/>
                  <a:pt x="2422732" y="166255"/>
                </a:cubicBezTo>
                <a:cubicBezTo>
                  <a:pt x="2383413" y="160206"/>
                  <a:pt x="2343412" y="159637"/>
                  <a:pt x="2303979" y="154379"/>
                </a:cubicBezTo>
                <a:cubicBezTo>
                  <a:pt x="2236079" y="145325"/>
                  <a:pt x="2261424" y="145614"/>
                  <a:pt x="2208976" y="130629"/>
                </a:cubicBezTo>
                <a:cubicBezTo>
                  <a:pt x="2193283" y="126145"/>
                  <a:pt x="2177309" y="122712"/>
                  <a:pt x="2161475" y="118753"/>
                </a:cubicBezTo>
                <a:cubicBezTo>
                  <a:pt x="2149600" y="110836"/>
                  <a:pt x="2138379" y="101837"/>
                  <a:pt x="2125849" y="95003"/>
                </a:cubicBezTo>
                <a:cubicBezTo>
                  <a:pt x="2094767" y="78049"/>
                  <a:pt x="2060305" y="67142"/>
                  <a:pt x="2030846" y="47502"/>
                </a:cubicBezTo>
                <a:cubicBezTo>
                  <a:pt x="2018971" y="39585"/>
                  <a:pt x="2007986" y="30134"/>
                  <a:pt x="1995220" y="23751"/>
                </a:cubicBezTo>
                <a:cubicBezTo>
                  <a:pt x="1978188" y="15235"/>
                  <a:pt x="1927307" y="3804"/>
                  <a:pt x="1912093" y="0"/>
                </a:cubicBezTo>
                <a:cubicBezTo>
                  <a:pt x="1892518" y="1030"/>
                  <a:pt x="1585028" y="15391"/>
                  <a:pt x="1532083" y="23751"/>
                </a:cubicBezTo>
                <a:cubicBezTo>
                  <a:pt x="1378632" y="47980"/>
                  <a:pt x="1544507" y="43362"/>
                  <a:pt x="1389579" y="95003"/>
                </a:cubicBezTo>
                <a:lnTo>
                  <a:pt x="1353953" y="106878"/>
                </a:lnTo>
                <a:cubicBezTo>
                  <a:pt x="1251853" y="174945"/>
                  <a:pt x="1381033" y="93338"/>
                  <a:pt x="1282701" y="142504"/>
                </a:cubicBezTo>
                <a:cubicBezTo>
                  <a:pt x="1269935" y="148887"/>
                  <a:pt x="1260117" y="160458"/>
                  <a:pt x="1247075" y="166255"/>
                </a:cubicBezTo>
                <a:cubicBezTo>
                  <a:pt x="1224197" y="176423"/>
                  <a:pt x="1199574" y="182088"/>
                  <a:pt x="1175823" y="190005"/>
                </a:cubicBezTo>
                <a:lnTo>
                  <a:pt x="1104571" y="213756"/>
                </a:lnTo>
                <a:cubicBezTo>
                  <a:pt x="1088737" y="217714"/>
                  <a:pt x="1072763" y="221147"/>
                  <a:pt x="1057070" y="225631"/>
                </a:cubicBezTo>
                <a:cubicBezTo>
                  <a:pt x="1045034" y="229070"/>
                  <a:pt x="1033664" y="234791"/>
                  <a:pt x="1021444" y="237507"/>
                </a:cubicBezTo>
                <a:cubicBezTo>
                  <a:pt x="997939" y="242730"/>
                  <a:pt x="973943" y="245424"/>
                  <a:pt x="950192" y="249382"/>
                </a:cubicBezTo>
                <a:cubicBezTo>
                  <a:pt x="843314" y="245424"/>
                  <a:pt x="736287" y="244393"/>
                  <a:pt x="629558" y="237507"/>
                </a:cubicBezTo>
                <a:cubicBezTo>
                  <a:pt x="613271" y="236456"/>
                  <a:pt x="598061" y="228832"/>
                  <a:pt x="582057" y="225631"/>
                </a:cubicBezTo>
                <a:cubicBezTo>
                  <a:pt x="558446" y="220909"/>
                  <a:pt x="534556" y="217714"/>
                  <a:pt x="510805" y="213756"/>
                </a:cubicBezTo>
                <a:cubicBezTo>
                  <a:pt x="407885" y="217714"/>
                  <a:pt x="304798" y="218545"/>
                  <a:pt x="202046" y="225631"/>
                </a:cubicBezTo>
                <a:cubicBezTo>
                  <a:pt x="189558" y="226492"/>
                  <a:pt x="176835" y="230563"/>
                  <a:pt x="166420" y="237507"/>
                </a:cubicBezTo>
                <a:cubicBezTo>
                  <a:pt x="152446" y="246823"/>
                  <a:pt x="143696" y="262382"/>
                  <a:pt x="130794" y="273133"/>
                </a:cubicBezTo>
                <a:cubicBezTo>
                  <a:pt x="119830" y="282270"/>
                  <a:pt x="107043" y="288966"/>
                  <a:pt x="95168" y="296883"/>
                </a:cubicBezTo>
                <a:lnTo>
                  <a:pt x="47667" y="368135"/>
                </a:lnTo>
                <a:lnTo>
                  <a:pt x="23916" y="403761"/>
                </a:lnTo>
                <a:cubicBezTo>
                  <a:pt x="15999" y="427512"/>
                  <a:pt x="-1913" y="450064"/>
                  <a:pt x="166" y="475013"/>
                </a:cubicBezTo>
                <a:cubicBezTo>
                  <a:pt x="681" y="481191"/>
                  <a:pt x="4026" y="657003"/>
                  <a:pt x="35792" y="688769"/>
                </a:cubicBezTo>
                <a:lnTo>
                  <a:pt x="107044" y="760021"/>
                </a:lnTo>
                <a:cubicBezTo>
                  <a:pt x="118919" y="771896"/>
                  <a:pt x="126738" y="790336"/>
                  <a:pt x="142670" y="795647"/>
                </a:cubicBezTo>
                <a:cubicBezTo>
                  <a:pt x="182640" y="808970"/>
                  <a:pt x="184708" y="807793"/>
                  <a:pt x="225797" y="831273"/>
                </a:cubicBezTo>
                <a:cubicBezTo>
                  <a:pt x="290253" y="868106"/>
                  <a:pt x="231732" y="845127"/>
                  <a:pt x="297049" y="866899"/>
                </a:cubicBezTo>
                <a:cubicBezTo>
                  <a:pt x="353571" y="904581"/>
                  <a:pt x="310462" y="881611"/>
                  <a:pt x="380176" y="902525"/>
                </a:cubicBezTo>
                <a:cubicBezTo>
                  <a:pt x="404156" y="909719"/>
                  <a:pt x="427677" y="918359"/>
                  <a:pt x="451428" y="926276"/>
                </a:cubicBezTo>
                <a:cubicBezTo>
                  <a:pt x="463303" y="930234"/>
                  <a:pt x="474779" y="935696"/>
                  <a:pt x="487054" y="938151"/>
                </a:cubicBezTo>
                <a:cubicBezTo>
                  <a:pt x="506846" y="942109"/>
                  <a:pt x="526958" y="944715"/>
                  <a:pt x="546431" y="950026"/>
                </a:cubicBezTo>
                <a:cubicBezTo>
                  <a:pt x="570584" y="956613"/>
                  <a:pt x="617683" y="973777"/>
                  <a:pt x="617683" y="973777"/>
                </a:cubicBezTo>
                <a:cubicBezTo>
                  <a:pt x="629558" y="981694"/>
                  <a:pt x="640543" y="991145"/>
                  <a:pt x="653309" y="997528"/>
                </a:cubicBezTo>
                <a:cubicBezTo>
                  <a:pt x="664505" y="1003126"/>
                  <a:pt x="680084" y="1000552"/>
                  <a:pt x="688935" y="1009403"/>
                </a:cubicBezTo>
                <a:cubicBezTo>
                  <a:pt x="709119" y="1029587"/>
                  <a:pt x="716252" y="1060471"/>
                  <a:pt x="736436" y="1080655"/>
                </a:cubicBezTo>
                <a:cubicBezTo>
                  <a:pt x="748311" y="1092530"/>
                  <a:pt x="761751" y="1103024"/>
                  <a:pt x="772062" y="1116281"/>
                </a:cubicBezTo>
                <a:cubicBezTo>
                  <a:pt x="789587" y="1138813"/>
                  <a:pt x="819563" y="1187533"/>
                  <a:pt x="819563" y="1187533"/>
                </a:cubicBezTo>
                <a:cubicBezTo>
                  <a:pt x="864594" y="1322625"/>
                  <a:pt x="819563" y="1385455"/>
                  <a:pt x="819563" y="142503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798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0DA8E88-50B9-9740-95E5-C7BA66039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27" y="2862115"/>
            <a:ext cx="2968238" cy="19219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BD3CB14-296E-7340-9603-49F3621F5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38" y="2862115"/>
            <a:ext cx="3003020" cy="192193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931E5A8-4E62-FC41-AA72-08E93B7CF689}"/>
              </a:ext>
            </a:extLst>
          </p:cNvPr>
          <p:cNvSpPr txBox="1"/>
          <p:nvPr/>
        </p:nvSpPr>
        <p:spPr>
          <a:xfrm>
            <a:off x="815000" y="3530693"/>
            <a:ext cx="631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(a)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C53F73A-E00A-2B41-8C68-6F7142C6CEB5}"/>
              </a:ext>
            </a:extLst>
          </p:cNvPr>
          <p:cNvSpPr txBox="1"/>
          <p:nvPr/>
        </p:nvSpPr>
        <p:spPr>
          <a:xfrm>
            <a:off x="7910395" y="3530692"/>
            <a:ext cx="65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080269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549DD30-3AAB-B240-8BAA-AB04B967034F}"/>
                  </a:ext>
                </a:extLst>
              </p:cNvPr>
              <p:cNvSpPr txBox="1"/>
              <p:nvPr/>
            </p:nvSpPr>
            <p:spPr>
              <a:xfrm>
                <a:off x="4963831" y="2788696"/>
                <a:ext cx="2264338" cy="1280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sz="80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sz="80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a:rPr lang="fr-FR" sz="8000" b="0" i="1" smtClean="0">
                              <a:latin typeface="Cambria Math" panose="02040503050406030204" pitchFamily="18" charset="0"/>
                            </a:rPr>
                            <m:t>65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8000" b="0" i="0" smtClean="0">
                              <a:latin typeface="Cambria Math" panose="02040503050406030204" pitchFamily="18" charset="0"/>
                            </a:rPr>
                            <m:t>Zn</m:t>
                          </m:r>
                        </m:e>
                      </m:sPre>
                    </m:oMath>
                  </m:oMathPara>
                </a14:m>
                <a:endParaRPr lang="fr-FR" sz="8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549DD30-3AAB-B240-8BAA-AB04B9670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31" y="2788696"/>
                <a:ext cx="2264338" cy="1280607"/>
              </a:xfrm>
              <a:prstGeom prst="rect">
                <a:avLst/>
              </a:prstGeom>
              <a:blipFill>
                <a:blip r:embed="rId2"/>
                <a:stretch>
                  <a:fillRect l="-3333" r="-9444" b="-147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763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>
            <a:extLst>
              <a:ext uri="{FF2B5EF4-FFF2-40B4-BE49-F238E27FC236}">
                <a16:creationId xmlns:a16="http://schemas.microsoft.com/office/drawing/2014/main" id="{F02AE9E9-3866-8A44-9FC5-19959A8415C1}"/>
              </a:ext>
            </a:extLst>
          </p:cNvPr>
          <p:cNvSpPr/>
          <p:nvPr/>
        </p:nvSpPr>
        <p:spPr>
          <a:xfrm>
            <a:off x="2023083" y="2926463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9438661-E99A-9B41-BD15-3F33EAF4ABB7}"/>
              </a:ext>
            </a:extLst>
          </p:cNvPr>
          <p:cNvGrpSpPr/>
          <p:nvPr/>
        </p:nvGrpSpPr>
        <p:grpSpPr>
          <a:xfrm>
            <a:off x="2361181" y="2902126"/>
            <a:ext cx="360000" cy="461665"/>
            <a:chOff x="4393870" y="3378166"/>
            <a:chExt cx="360000" cy="461665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D445235C-87F0-024D-9816-D4468005E734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07771A8-7616-9E4A-A174-964607EA51E9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A6323ADB-6E84-B247-B0E5-CEBE2035ACA0}"/>
              </a:ext>
            </a:extLst>
          </p:cNvPr>
          <p:cNvGrpSpPr/>
          <p:nvPr/>
        </p:nvGrpSpPr>
        <p:grpSpPr>
          <a:xfrm>
            <a:off x="2969134" y="1716291"/>
            <a:ext cx="279244" cy="461665"/>
            <a:chOff x="5868895" y="2514342"/>
            <a:chExt cx="279244" cy="461665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98FEF36-B3DA-F447-9EEC-7010C7F0EEFF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7C99CF3E-E82C-9A4E-A5EA-429C8707F064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91EE4FD7-42BE-C24D-A5E5-F28472D96C38}"/>
              </a:ext>
            </a:extLst>
          </p:cNvPr>
          <p:cNvGrpSpPr/>
          <p:nvPr/>
        </p:nvGrpSpPr>
        <p:grpSpPr>
          <a:xfrm>
            <a:off x="2128238" y="3148500"/>
            <a:ext cx="360000" cy="461665"/>
            <a:chOff x="4393870" y="3378166"/>
            <a:chExt cx="360000" cy="46166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34D3031E-C5BC-624F-B167-80AD9521A510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62DC895E-B353-D443-8234-7EEE1582062B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78BAA585-24E1-3645-98CC-CAFC17AB73BC}"/>
              </a:ext>
            </a:extLst>
          </p:cNvPr>
          <p:cNvGrpSpPr/>
          <p:nvPr/>
        </p:nvGrpSpPr>
        <p:grpSpPr>
          <a:xfrm>
            <a:off x="1300527" y="4137727"/>
            <a:ext cx="279244" cy="461665"/>
            <a:chOff x="5868895" y="2514342"/>
            <a:chExt cx="279244" cy="461665"/>
          </a:xfrm>
        </p:grpSpPr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B8715E33-3CAD-C041-94DC-862706695DCB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5FB5FCC7-7F4E-E940-B319-2F478D2C8A39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sp>
        <p:nvSpPr>
          <p:cNvPr id="60" name="Ellipse 59">
            <a:extLst>
              <a:ext uri="{FF2B5EF4-FFF2-40B4-BE49-F238E27FC236}">
                <a16:creationId xmlns:a16="http://schemas.microsoft.com/office/drawing/2014/main" id="{71E774A9-84EC-7441-BD60-E3BDB4A950C3}"/>
              </a:ext>
            </a:extLst>
          </p:cNvPr>
          <p:cNvSpPr/>
          <p:nvPr/>
        </p:nvSpPr>
        <p:spPr>
          <a:xfrm>
            <a:off x="8437545" y="2626513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F8FCB54E-6796-F946-A997-28852007CFFF}"/>
              </a:ext>
            </a:extLst>
          </p:cNvPr>
          <p:cNvSpPr/>
          <p:nvPr/>
        </p:nvSpPr>
        <p:spPr>
          <a:xfrm>
            <a:off x="8116555" y="2976593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8CFFA55A-C7C6-6746-91C8-F6EE4A3C1D69}"/>
              </a:ext>
            </a:extLst>
          </p:cNvPr>
          <p:cNvSpPr/>
          <p:nvPr/>
        </p:nvSpPr>
        <p:spPr>
          <a:xfrm>
            <a:off x="8793567" y="2973970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C8D8758C-4D4B-8942-AF82-22B98234B5AC}"/>
              </a:ext>
            </a:extLst>
          </p:cNvPr>
          <p:cNvGrpSpPr/>
          <p:nvPr/>
        </p:nvGrpSpPr>
        <p:grpSpPr>
          <a:xfrm>
            <a:off x="8250559" y="2698576"/>
            <a:ext cx="360000" cy="461665"/>
            <a:chOff x="4393870" y="3378166"/>
            <a:chExt cx="360000" cy="461665"/>
          </a:xfrm>
        </p:grpSpPr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0634B74-3141-D14F-9F8D-1F0A35BCC163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83D43679-732E-EC42-B30B-064392B5FE4B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E86325C3-0C85-4649-9B7D-0AD288105A93}"/>
              </a:ext>
            </a:extLst>
          </p:cNvPr>
          <p:cNvGrpSpPr/>
          <p:nvPr/>
        </p:nvGrpSpPr>
        <p:grpSpPr>
          <a:xfrm>
            <a:off x="8197288" y="3132959"/>
            <a:ext cx="360000" cy="461665"/>
            <a:chOff x="4393870" y="3378166"/>
            <a:chExt cx="360000" cy="461665"/>
          </a:xfrm>
        </p:grpSpPr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FAE42957-C668-2848-8840-4408D7F7C211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B4BB00D0-3EFC-4040-B085-63B5C84071A9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FE3BFDDA-C563-0B44-AECC-4DC7DFC1E1C7}"/>
              </a:ext>
            </a:extLst>
          </p:cNvPr>
          <p:cNvGrpSpPr/>
          <p:nvPr/>
        </p:nvGrpSpPr>
        <p:grpSpPr>
          <a:xfrm>
            <a:off x="8670286" y="2695630"/>
            <a:ext cx="360000" cy="461665"/>
            <a:chOff x="4393870" y="3378166"/>
            <a:chExt cx="360000" cy="461665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917BA55B-E0EE-CE43-921F-74904BE58DAE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050E2EF9-1BF6-3845-B1F2-33E101BC2EC4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72" name="Ellipse 71">
            <a:extLst>
              <a:ext uri="{FF2B5EF4-FFF2-40B4-BE49-F238E27FC236}">
                <a16:creationId xmlns:a16="http://schemas.microsoft.com/office/drawing/2014/main" id="{5DF95C8A-12D3-EB41-8405-81CAF14266B0}"/>
              </a:ext>
            </a:extLst>
          </p:cNvPr>
          <p:cNvSpPr/>
          <p:nvPr/>
        </p:nvSpPr>
        <p:spPr>
          <a:xfrm>
            <a:off x="8441522" y="2973970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BB164355-3E15-E848-B429-F3ED9A21650D}"/>
              </a:ext>
            </a:extLst>
          </p:cNvPr>
          <p:cNvGrpSpPr/>
          <p:nvPr/>
        </p:nvGrpSpPr>
        <p:grpSpPr>
          <a:xfrm>
            <a:off x="10033975" y="4015737"/>
            <a:ext cx="279244" cy="461665"/>
            <a:chOff x="5868895" y="2514342"/>
            <a:chExt cx="279244" cy="461665"/>
          </a:xfrm>
        </p:grpSpPr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5B9E4445-CD10-0042-A217-7CE38377F077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CA5EF667-1DC7-6E4B-91BC-E070B9587874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9CC13126-0989-E84F-8FD7-9789F1589EA1}"/>
              </a:ext>
            </a:extLst>
          </p:cNvPr>
          <p:cNvGrpSpPr/>
          <p:nvPr/>
        </p:nvGrpSpPr>
        <p:grpSpPr>
          <a:xfrm>
            <a:off x="7032704" y="2137758"/>
            <a:ext cx="279244" cy="461665"/>
            <a:chOff x="5868895" y="2514342"/>
            <a:chExt cx="279244" cy="461665"/>
          </a:xfrm>
        </p:grpSpPr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12B9A709-069B-5E48-BE9D-0BF4E9DE343D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532ACE0A-FD38-7945-B1A8-4E02B8D782F8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2E2DC253-05EA-2642-A34D-C4D3E1088B65}"/>
              </a:ext>
            </a:extLst>
          </p:cNvPr>
          <p:cNvGrpSpPr/>
          <p:nvPr/>
        </p:nvGrpSpPr>
        <p:grpSpPr>
          <a:xfrm>
            <a:off x="9636326" y="1556189"/>
            <a:ext cx="279244" cy="461665"/>
            <a:chOff x="5868895" y="2514342"/>
            <a:chExt cx="279244" cy="461665"/>
          </a:xfrm>
        </p:grpSpPr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086879BF-203D-B745-A41C-3082D94CA659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B70CB691-FB84-0447-9FDE-62B7B151AEC7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sp>
        <p:nvSpPr>
          <p:cNvPr id="85" name="Ellipse 84">
            <a:extLst>
              <a:ext uri="{FF2B5EF4-FFF2-40B4-BE49-F238E27FC236}">
                <a16:creationId xmlns:a16="http://schemas.microsoft.com/office/drawing/2014/main" id="{840447C8-E82E-6742-BEC3-F3E0E6229D21}"/>
              </a:ext>
            </a:extLst>
          </p:cNvPr>
          <p:cNvSpPr/>
          <p:nvPr/>
        </p:nvSpPr>
        <p:spPr>
          <a:xfrm>
            <a:off x="8448145" y="3302235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6" name="Groupe 85">
            <a:extLst>
              <a:ext uri="{FF2B5EF4-FFF2-40B4-BE49-F238E27FC236}">
                <a16:creationId xmlns:a16="http://schemas.microsoft.com/office/drawing/2014/main" id="{50923648-CBCB-E747-8843-FACE0078BE8E}"/>
              </a:ext>
            </a:extLst>
          </p:cNvPr>
          <p:cNvGrpSpPr/>
          <p:nvPr/>
        </p:nvGrpSpPr>
        <p:grpSpPr>
          <a:xfrm>
            <a:off x="7504581" y="4257631"/>
            <a:ext cx="279244" cy="461665"/>
            <a:chOff x="5868895" y="2514342"/>
            <a:chExt cx="279244" cy="461665"/>
          </a:xfrm>
        </p:grpSpPr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A0FBBC1A-A676-A445-8F3E-850E73C7BADD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40EEC675-A1AE-F542-AAE2-C990A3633719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98F78189-BB18-F043-990E-F732CF5DE7A2}"/>
              </a:ext>
            </a:extLst>
          </p:cNvPr>
          <p:cNvGrpSpPr/>
          <p:nvPr/>
        </p:nvGrpSpPr>
        <p:grpSpPr>
          <a:xfrm>
            <a:off x="8694268" y="3153970"/>
            <a:ext cx="360000" cy="461665"/>
            <a:chOff x="4393870" y="3378166"/>
            <a:chExt cx="360000" cy="461665"/>
          </a:xfrm>
        </p:grpSpPr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BDF45E47-910C-4045-8DE6-073D3B64DCBA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905883FB-8BEB-F940-A589-4B59AE7DD40F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6214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2">
                <a:extLst>
                  <a:ext uri="{FF2B5EF4-FFF2-40B4-BE49-F238E27FC236}">
                    <a16:creationId xmlns:a16="http://schemas.microsoft.com/office/drawing/2014/main" id="{14649E1E-EC05-E64F-BC78-724449492B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625727"/>
                  </p:ext>
                </p:extLst>
              </p:nvPr>
            </p:nvGraphicFramePr>
            <p:xfrm>
              <a:off x="336000" y="1989000"/>
              <a:ext cx="11520000" cy="28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190133494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225672491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758616637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2118931237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4236959856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123389455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926895778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4273307712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fr-FR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PrePr>
                                  <m:sub>
                                    <m:r>
                                      <a:rPr lang="fr-FR" sz="4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40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fr-FR" sz="4000" b="0" i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fr-FR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fr-F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Hydrogène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FR" sz="4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He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kumimoji="0" lang="fr-F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fr-FR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fr-F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Hélium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8612771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FR" sz="4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Li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kumimoji="0" lang="fr-F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fr-FR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fr-F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Lithium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FR" sz="4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Be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kumimoji="0" lang="fr-F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fr-FR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fr-F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Béryllium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FR" sz="4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B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kumimoji="0" lang="fr-F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fr-FR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fr-F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Bore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FR" sz="4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C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kumimoji="0" lang="fr-F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fr-FR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fr-F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Carbone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FR" sz="4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kumimoji="0" lang="fr-F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fr-FR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fr-F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Azote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FR" sz="4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O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kumimoji="0" lang="fr-F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fr-FR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fr-F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Oxygène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FR" sz="4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F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kumimoji="0" lang="fr-F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fr-FR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fr-F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Fluor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PrePr>
                                  <m:sub>
                                    <m:r>
                                      <a:rPr kumimoji="0" lang="fr-FR" sz="4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sub>
                                  <m:sup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fr-FR" sz="40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Ne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kumimoji="0" lang="fr-FR" sz="40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fr-FR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fr-FR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Néon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23647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2">
                <a:extLst>
                  <a:ext uri="{FF2B5EF4-FFF2-40B4-BE49-F238E27FC236}">
                    <a16:creationId xmlns:a16="http://schemas.microsoft.com/office/drawing/2014/main" id="{14649E1E-EC05-E64F-BC78-724449492B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4625727"/>
                  </p:ext>
                </p:extLst>
              </p:nvPr>
            </p:nvGraphicFramePr>
            <p:xfrm>
              <a:off x="336000" y="1989000"/>
              <a:ext cx="11520000" cy="2880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190133494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225672491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758616637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2118931237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4236959856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123389455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926895778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4273307712"/>
                        </a:ext>
                      </a:extLst>
                    </a:gridCol>
                  </a:tblGrid>
                  <a:tr h="144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77" r="-697368" b="-100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04425" r="-885" b="-100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612771"/>
                      </a:ext>
                    </a:extLst>
                  </a:tr>
                  <a:tr h="144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77" t="-100000" r="-69736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770" t="-100000" r="-60354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00000" r="-498246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2655" t="-100000" r="-4026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9123" t="-100000" r="-299123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3540" t="-100000" r="-20177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8246" t="-100000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04425" t="-100000" r="-885" b="-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36479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0383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C91C5E0-6F51-A648-933D-8D7B3CEC9BF8}"/>
                  </a:ext>
                </a:extLst>
              </p:cNvPr>
              <p:cNvSpPr txBox="1"/>
              <p:nvPr/>
            </p:nvSpPr>
            <p:spPr>
              <a:xfrm>
                <a:off x="3213651" y="3126915"/>
                <a:ext cx="2418140" cy="869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A :</a:t>
                </a:r>
                <a:r>
                  <a:rPr lang="fr-FR" sz="4000" b="0" dirty="0"/>
                  <a:t> </a:t>
                </a:r>
                <a14:m>
                  <m:oMath xmlns:m="http://schemas.openxmlformats.org/officeDocument/2006/math"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9C91C5E0-6F51-A648-933D-8D7B3CEC9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651" y="3126915"/>
                <a:ext cx="2418140" cy="869212"/>
              </a:xfrm>
              <a:prstGeom prst="rect">
                <a:avLst/>
              </a:prstGeom>
              <a:blipFill>
                <a:blip r:embed="rId2"/>
                <a:stretch>
                  <a:fillRect l="-12500" t="-2899" b="-217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27340889-F16C-1E40-BAA6-B8C72435C4BE}"/>
                  </a:ext>
                </a:extLst>
              </p:cNvPr>
              <p:cNvSpPr txBox="1"/>
              <p:nvPr/>
            </p:nvSpPr>
            <p:spPr>
              <a:xfrm>
                <a:off x="7129670" y="3253744"/>
                <a:ext cx="241814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b="1" dirty="0">
                    <a:solidFill>
                      <a:schemeClr val="bg1">
                        <a:lumMod val="50000"/>
                      </a:schemeClr>
                    </a:solidFill>
                  </a:rPr>
                  <a:t>B :</a:t>
                </a:r>
                <a:r>
                  <a:rPr lang="fr-FR" sz="4000" b="0" dirty="0"/>
                  <a:t> </a:t>
                </a:r>
                <a14:m>
                  <m:oMath xmlns:m="http://schemas.openxmlformats.org/officeDocument/2006/math"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fr-FR" sz="40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27340889-F16C-1E40-BAA6-B8C72435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670" y="3253744"/>
                <a:ext cx="2418140" cy="615553"/>
              </a:xfrm>
              <a:prstGeom prst="rect">
                <a:avLst/>
              </a:prstGeom>
              <a:blipFill>
                <a:blip r:embed="rId3"/>
                <a:stretch>
                  <a:fillRect l="-12565" t="-24490" b="-5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378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0D2881B0-1E76-6D44-9443-8A265357296D}"/>
              </a:ext>
            </a:extLst>
          </p:cNvPr>
          <p:cNvGrpSpPr/>
          <p:nvPr/>
        </p:nvGrpSpPr>
        <p:grpSpPr>
          <a:xfrm>
            <a:off x="513371" y="301135"/>
            <a:ext cx="615818" cy="3600000"/>
            <a:chOff x="6661252" y="1915926"/>
            <a:chExt cx="615818" cy="3600000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81D68F8F-135C-A04C-824F-3442CBC52C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1252" y="1915926"/>
              <a:ext cx="0" cy="3600000"/>
            </a:xfrm>
            <a:prstGeom prst="straightConnector1">
              <a:avLst/>
            </a:prstGeom>
            <a:ln w="635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0CC160E9-5585-2C43-8BBB-3FBDE89FB5E4}"/>
                    </a:ext>
                  </a:extLst>
                </p:cNvPr>
                <p:cNvSpPr txBox="1"/>
                <p:nvPr/>
              </p:nvSpPr>
              <p:spPr>
                <a:xfrm>
                  <a:off x="6867727" y="3408149"/>
                  <a:ext cx="409343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sz="4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40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fr-FR" sz="4000" dirty="0"/>
                </a:p>
              </p:txBody>
            </p:sp>
          </mc:Choice>
          <mc:Fallback xmlns="">
            <p:sp>
              <p:nvSpPr>
                <p:cNvPr id="7" name="ZoneTexte 6">
                  <a:extLst>
                    <a:ext uri="{FF2B5EF4-FFF2-40B4-BE49-F238E27FC236}">
                      <a16:creationId xmlns:a16="http://schemas.microsoft.com/office/drawing/2014/main" id="{0CC160E9-5585-2C43-8BBB-3FBDE89FB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727" y="3408149"/>
                  <a:ext cx="409343" cy="615553"/>
                </a:xfrm>
                <a:prstGeom prst="rect">
                  <a:avLst/>
                </a:prstGeom>
                <a:blipFill>
                  <a:blip r:embed="rId2"/>
                  <a:stretch>
                    <a:fillRect l="-24242" t="-38776" r="-12121" b="-816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8A38E03-42C8-8F43-9EEF-214EF7FA15BA}"/>
              </a:ext>
            </a:extLst>
          </p:cNvPr>
          <p:cNvGrpSpPr/>
          <p:nvPr/>
        </p:nvGrpSpPr>
        <p:grpSpPr>
          <a:xfrm>
            <a:off x="355196" y="4842681"/>
            <a:ext cx="8242206" cy="737319"/>
            <a:chOff x="355196" y="4842681"/>
            <a:chExt cx="8242206" cy="737319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66B7107E-7BAD-4B4B-9037-9070580C3506}"/>
                </a:ext>
              </a:extLst>
            </p:cNvPr>
            <p:cNvSpPr/>
            <p:nvPr/>
          </p:nvSpPr>
          <p:spPr>
            <a:xfrm>
              <a:off x="720000" y="540000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0D753702-F9B2-A543-94E1-8F7858B6EFC2}"/>
                </a:ext>
              </a:extLst>
            </p:cNvPr>
            <p:cNvSpPr/>
            <p:nvPr/>
          </p:nvSpPr>
          <p:spPr>
            <a:xfrm>
              <a:off x="1080000" y="540000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AEFA72C0-1EFE-604F-9E51-50226DF828D1}"/>
                </a:ext>
              </a:extLst>
            </p:cNvPr>
            <p:cNvSpPr/>
            <p:nvPr/>
          </p:nvSpPr>
          <p:spPr>
            <a:xfrm>
              <a:off x="1800000" y="540000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567A8BC5-1CBB-C241-9BED-00E055705048}"/>
                </a:ext>
              </a:extLst>
            </p:cNvPr>
            <p:cNvSpPr/>
            <p:nvPr/>
          </p:nvSpPr>
          <p:spPr>
            <a:xfrm>
              <a:off x="2880000" y="540000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B5007AD-D395-F944-A31C-B96F54BAE44B}"/>
                </a:ext>
              </a:extLst>
            </p:cNvPr>
            <p:cNvSpPr/>
            <p:nvPr/>
          </p:nvSpPr>
          <p:spPr>
            <a:xfrm>
              <a:off x="4320000" y="540000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398D5FF9-BAC4-2043-BB8A-D8FF6A9AF298}"/>
                </a:ext>
              </a:extLst>
            </p:cNvPr>
            <p:cNvSpPr/>
            <p:nvPr/>
          </p:nvSpPr>
          <p:spPr>
            <a:xfrm>
              <a:off x="6120000" y="540000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21A078A-CBF8-8746-8768-143FAE56ED49}"/>
                </a:ext>
              </a:extLst>
            </p:cNvPr>
            <p:cNvSpPr/>
            <p:nvPr/>
          </p:nvSpPr>
          <p:spPr>
            <a:xfrm>
              <a:off x="8280000" y="5400000"/>
              <a:ext cx="180000" cy="18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01BA884C-109C-4A41-B946-EF86E07FFF67}"/>
                    </a:ext>
                  </a:extLst>
                </p:cNvPr>
                <p:cNvSpPr txBox="1"/>
                <p:nvPr/>
              </p:nvSpPr>
              <p:spPr>
                <a:xfrm>
                  <a:off x="355196" y="4842681"/>
                  <a:ext cx="4548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01BA884C-109C-4A41-B946-EF86E07FFF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196" y="4842681"/>
                  <a:ext cx="45480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514" r="-5405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84917AC7-6435-D244-9215-01E23828BF59}"/>
                    </a:ext>
                  </a:extLst>
                </p:cNvPr>
                <p:cNvSpPr txBox="1"/>
                <p:nvPr/>
              </p:nvSpPr>
              <p:spPr>
                <a:xfrm>
                  <a:off x="949715" y="4842681"/>
                  <a:ext cx="4476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84917AC7-6435-D244-9215-01E23828B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715" y="4842681"/>
                  <a:ext cx="44768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3889" r="-5556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46232A10-14F4-B64E-817B-6BE82823851F}"/>
                    </a:ext>
                  </a:extLst>
                </p:cNvPr>
                <p:cNvSpPr txBox="1"/>
                <p:nvPr/>
              </p:nvSpPr>
              <p:spPr>
                <a:xfrm>
                  <a:off x="1662598" y="4846662"/>
                  <a:ext cx="4548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46232A10-14F4-B64E-817B-6BE828238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2598" y="4846662"/>
                  <a:ext cx="45480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6667" r="-5556"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EE7B3BCD-68BF-DE40-9009-FB243178D442}"/>
                    </a:ext>
                  </a:extLst>
                </p:cNvPr>
                <p:cNvSpPr txBox="1"/>
                <p:nvPr/>
              </p:nvSpPr>
              <p:spPr>
                <a:xfrm>
                  <a:off x="2742598" y="4846662"/>
                  <a:ext cx="4548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20" name="ZoneTexte 19">
                  <a:extLst>
                    <a:ext uri="{FF2B5EF4-FFF2-40B4-BE49-F238E27FC236}">
                      <a16:creationId xmlns:a16="http://schemas.microsoft.com/office/drawing/2014/main" id="{EE7B3BCD-68BF-DE40-9009-FB243178D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2598" y="4846662"/>
                  <a:ext cx="45480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6216" r="-2703"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45A34510-0446-CA49-9E26-5AB7BB8CCFDB}"/>
                    </a:ext>
                  </a:extLst>
                </p:cNvPr>
                <p:cNvSpPr txBox="1"/>
                <p:nvPr/>
              </p:nvSpPr>
              <p:spPr>
                <a:xfrm>
                  <a:off x="4182598" y="4842681"/>
                  <a:ext cx="4548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45A34510-0446-CA49-9E26-5AB7BB8CC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2598" y="4842681"/>
                  <a:ext cx="45480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3514" r="-5405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71BAD7C2-C808-384F-BF6B-A1071C676238}"/>
                    </a:ext>
                  </a:extLst>
                </p:cNvPr>
                <p:cNvSpPr txBox="1"/>
                <p:nvPr/>
              </p:nvSpPr>
              <p:spPr>
                <a:xfrm>
                  <a:off x="5982598" y="4842681"/>
                  <a:ext cx="4548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22" name="ZoneTexte 21">
                  <a:extLst>
                    <a:ext uri="{FF2B5EF4-FFF2-40B4-BE49-F238E27FC236}">
                      <a16:creationId xmlns:a16="http://schemas.microsoft.com/office/drawing/2014/main" id="{71BAD7C2-C808-384F-BF6B-A1071C676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2598" y="4842681"/>
                  <a:ext cx="454804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3514" r="-5405" b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CA5D09B0-1961-4045-9C83-9720ABD5292D}"/>
                    </a:ext>
                  </a:extLst>
                </p:cNvPr>
                <p:cNvSpPr txBox="1"/>
                <p:nvPr/>
              </p:nvSpPr>
              <p:spPr>
                <a:xfrm>
                  <a:off x="8142598" y="4859362"/>
                  <a:ext cx="45480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fr-FR" sz="2400" dirty="0"/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CA5D09B0-1961-4045-9C83-9720ABD52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2598" y="4859362"/>
                  <a:ext cx="454804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6667" r="-5556"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81375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0805EC-8E0C-4741-8307-5FC2C2AF04BD}"/>
              </a:ext>
            </a:extLst>
          </p:cNvPr>
          <p:cNvSpPr/>
          <p:nvPr/>
        </p:nvSpPr>
        <p:spPr>
          <a:xfrm>
            <a:off x="2963272" y="1148615"/>
            <a:ext cx="23301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solidFill>
                  <a:prstClr val="white">
                    <a:lumMod val="50000"/>
                  </a:prstClr>
                </a:solidFill>
              </a:rPr>
              <a:t>Spectre A</a:t>
            </a:r>
            <a:r>
              <a:rPr lang="fr-FR" sz="4000" b="1" dirty="0">
                <a:solidFill>
                  <a:prstClr val="black"/>
                </a:solidFill>
              </a:rPr>
              <a:t> 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027027-4160-0C43-9554-6D2D70C38E1F}"/>
              </a:ext>
            </a:extLst>
          </p:cNvPr>
          <p:cNvSpPr/>
          <p:nvPr/>
        </p:nvSpPr>
        <p:spPr>
          <a:xfrm>
            <a:off x="2975294" y="3205348"/>
            <a:ext cx="2306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solidFill>
                  <a:prstClr val="white">
                    <a:lumMod val="50000"/>
                  </a:prstClr>
                </a:solidFill>
              </a:rPr>
              <a:t>Spectre B</a:t>
            </a:r>
            <a:r>
              <a:rPr lang="fr-FR" sz="4000" b="1" dirty="0">
                <a:solidFill>
                  <a:prstClr val="black"/>
                </a:solidFill>
              </a:rPr>
              <a:t> 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26C6CD-5C35-624C-AAF7-91AC2DF90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34" y="1791034"/>
            <a:ext cx="4470400" cy="8128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C51503D-9511-6B47-99C7-C10230BC7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34" y="3847767"/>
            <a:ext cx="4470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4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916" y="1693148"/>
            <a:ext cx="6148718" cy="27639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25916" y="2634558"/>
            <a:ext cx="805759" cy="470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378058" y="3750916"/>
            <a:ext cx="1222217" cy="70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785980" y="3750916"/>
            <a:ext cx="888654" cy="70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5600275" y="2516863"/>
            <a:ext cx="1222217" cy="70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811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0805EC-8E0C-4741-8307-5FC2C2AF04BD}"/>
              </a:ext>
            </a:extLst>
          </p:cNvPr>
          <p:cNvSpPr/>
          <p:nvPr/>
        </p:nvSpPr>
        <p:spPr>
          <a:xfrm>
            <a:off x="1404469" y="1940170"/>
            <a:ext cx="7665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solidFill>
                  <a:prstClr val="white">
                    <a:lumMod val="50000"/>
                  </a:prstClr>
                </a:solidFill>
              </a:rPr>
              <a:t>He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027027-4160-0C43-9554-6D2D70C38E1F}"/>
              </a:ext>
            </a:extLst>
          </p:cNvPr>
          <p:cNvSpPr/>
          <p:nvPr/>
        </p:nvSpPr>
        <p:spPr>
          <a:xfrm>
            <a:off x="1390043" y="3246277"/>
            <a:ext cx="78098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b="1" dirty="0">
                <a:solidFill>
                  <a:prstClr val="white">
                    <a:lumMod val="50000"/>
                  </a:prstClr>
                </a:solidFill>
              </a:rPr>
              <a:t>Ne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1A204F-6D8C-454C-87C2-0CF8B50C8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t="36219" r="60904" b="47221"/>
          <a:stretch/>
        </p:blipFill>
        <p:spPr>
          <a:xfrm>
            <a:off x="2171026" y="1815572"/>
            <a:ext cx="8724436" cy="32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91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EFC4953-A578-B241-9398-9D0B24D0B95D}"/>
              </a:ext>
            </a:extLst>
          </p:cNvPr>
          <p:cNvSpPr/>
          <p:nvPr/>
        </p:nvSpPr>
        <p:spPr>
          <a:xfrm>
            <a:off x="2419780" y="313419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FF2600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76D4B52-9196-3F48-AA93-3026CA2699FF}"/>
              </a:ext>
            </a:extLst>
          </p:cNvPr>
          <p:cNvSpPr/>
          <p:nvPr/>
        </p:nvSpPr>
        <p:spPr>
          <a:xfrm>
            <a:off x="1366625" y="261417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6A57E7E-6A79-7C4B-8961-9CDAAE2EF2C0}"/>
              </a:ext>
            </a:extLst>
          </p:cNvPr>
          <p:cNvSpPr/>
          <p:nvPr/>
        </p:nvSpPr>
        <p:spPr>
          <a:xfrm>
            <a:off x="1967398" y="209166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FF2600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85849DC0-063E-054A-95AB-2AE0051BE931}"/>
              </a:ext>
            </a:extLst>
          </p:cNvPr>
          <p:cNvSpPr/>
          <p:nvPr/>
        </p:nvSpPr>
        <p:spPr>
          <a:xfrm>
            <a:off x="2152369" y="209166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FF2600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497042D-DE73-C644-BB6E-8154AC0AF55F}"/>
              </a:ext>
            </a:extLst>
          </p:cNvPr>
          <p:cNvSpPr/>
          <p:nvPr/>
        </p:nvSpPr>
        <p:spPr>
          <a:xfrm>
            <a:off x="2059780" y="313419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FF2600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A027321-377A-A34B-B5D6-6CE521194519}"/>
              </a:ext>
            </a:extLst>
          </p:cNvPr>
          <p:cNvSpPr/>
          <p:nvPr/>
        </p:nvSpPr>
        <p:spPr>
          <a:xfrm>
            <a:off x="2239780" y="3134193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100000">
                <a:schemeClr val="bg2">
                  <a:lumMod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477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E2F089-72C5-9048-AA73-361E268D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95"/>
          <a:stretch/>
        </p:blipFill>
        <p:spPr>
          <a:xfrm>
            <a:off x="0" y="660400"/>
            <a:ext cx="3279822" cy="5537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088975-2996-D945-BA3B-7B1F27DF710C}"/>
              </a:ext>
            </a:extLst>
          </p:cNvPr>
          <p:cNvSpPr/>
          <p:nvPr/>
        </p:nvSpPr>
        <p:spPr>
          <a:xfrm>
            <a:off x="2329159" y="1543438"/>
            <a:ext cx="950663" cy="423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40CD7-46A5-0946-9DE2-5D1DF3E5061F}"/>
              </a:ext>
            </a:extLst>
          </p:cNvPr>
          <p:cNvSpPr/>
          <p:nvPr/>
        </p:nvSpPr>
        <p:spPr>
          <a:xfrm>
            <a:off x="2329158" y="2728991"/>
            <a:ext cx="950663" cy="423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16C16A6-FCFD-2E49-85D4-2C22D9D8D57D}"/>
              </a:ext>
            </a:extLst>
          </p:cNvPr>
          <p:cNvSpPr/>
          <p:nvPr/>
        </p:nvSpPr>
        <p:spPr>
          <a:xfrm>
            <a:off x="1173707" y="660400"/>
            <a:ext cx="1269243" cy="31278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677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AE2F089-72C5-9048-AA73-361E268D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95"/>
          <a:stretch/>
        </p:blipFill>
        <p:spPr>
          <a:xfrm>
            <a:off x="1255594" y="660400"/>
            <a:ext cx="3279822" cy="5537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088975-2996-D945-BA3B-7B1F27DF710C}"/>
              </a:ext>
            </a:extLst>
          </p:cNvPr>
          <p:cNvSpPr/>
          <p:nvPr/>
        </p:nvSpPr>
        <p:spPr>
          <a:xfrm>
            <a:off x="4226198" y="1543438"/>
            <a:ext cx="309217" cy="423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40CD7-46A5-0946-9DE2-5D1DF3E5061F}"/>
              </a:ext>
            </a:extLst>
          </p:cNvPr>
          <p:cNvSpPr/>
          <p:nvPr/>
        </p:nvSpPr>
        <p:spPr>
          <a:xfrm>
            <a:off x="4094328" y="2728991"/>
            <a:ext cx="441087" cy="423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D796F9-E090-044D-84FC-559D1B1569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95"/>
          <a:stretch/>
        </p:blipFill>
        <p:spPr>
          <a:xfrm>
            <a:off x="6703859" y="660400"/>
            <a:ext cx="3279822" cy="5537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E4509D-0055-3D42-8B52-836A0B44DCD6}"/>
              </a:ext>
            </a:extLst>
          </p:cNvPr>
          <p:cNvSpPr/>
          <p:nvPr/>
        </p:nvSpPr>
        <p:spPr>
          <a:xfrm>
            <a:off x="9033018" y="1543438"/>
            <a:ext cx="950663" cy="423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1BED83-AC4F-5A49-BCB9-BDBAA3FB83A8}"/>
              </a:ext>
            </a:extLst>
          </p:cNvPr>
          <p:cNvSpPr/>
          <p:nvPr/>
        </p:nvSpPr>
        <p:spPr>
          <a:xfrm>
            <a:off x="9033017" y="2728991"/>
            <a:ext cx="950663" cy="423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E77CE7-39B3-0840-9671-6C45FDF7C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8" t="18348" r="52856" b="55525"/>
          <a:stretch/>
        </p:blipFill>
        <p:spPr>
          <a:xfrm flipH="1">
            <a:off x="9035780" y="1679016"/>
            <a:ext cx="604638" cy="144666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2EF3141-06EB-524D-BE4D-A41FB803323E}"/>
              </a:ext>
            </a:extLst>
          </p:cNvPr>
          <p:cNvSpPr txBox="1"/>
          <p:nvPr/>
        </p:nvSpPr>
        <p:spPr>
          <a:xfrm>
            <a:off x="619907" y="660400"/>
            <a:ext cx="635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2">
                    <a:lumMod val="50000"/>
                  </a:schemeClr>
                </a:solidFill>
              </a:rPr>
              <a:t>A.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5C8B82-546A-1845-8556-99353D37D4DD}"/>
              </a:ext>
            </a:extLst>
          </p:cNvPr>
          <p:cNvSpPr txBox="1"/>
          <p:nvPr/>
        </p:nvSpPr>
        <p:spPr>
          <a:xfrm>
            <a:off x="6096000" y="660400"/>
            <a:ext cx="607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chemeClr val="bg2">
                    <a:lumMod val="50000"/>
                  </a:schemeClr>
                </a:solidFill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40764629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867029C-B5FD-5A4A-9B7A-DE9175781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4" t="57114" r="38143" b="34528"/>
          <a:stretch/>
        </p:blipFill>
        <p:spPr>
          <a:xfrm>
            <a:off x="2088107" y="3916907"/>
            <a:ext cx="5308980" cy="573206"/>
          </a:xfrm>
          <a:prstGeom prst="rect">
            <a:avLst/>
          </a:prstGeom>
        </p:spPr>
      </p:pic>
      <p:pic>
        <p:nvPicPr>
          <p:cNvPr id="1026" name="Picture 2" descr="Marqueurs individuels sur carte avec flèches prédécoupées, avec  pictogrammes - Cyclohexane - Brady Part: N002882 | Brady | Brady.fr">
            <a:extLst>
              <a:ext uri="{FF2B5EF4-FFF2-40B4-BE49-F238E27FC236}">
                <a16:creationId xmlns:a16="http://schemas.microsoft.com/office/drawing/2014/main" id="{5F43C383-54EA-2949-ABE0-C04749C32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" t="27264" r="581" b="61393"/>
          <a:stretch/>
        </p:blipFill>
        <p:spPr bwMode="auto">
          <a:xfrm>
            <a:off x="2702257" y="1869742"/>
            <a:ext cx="6782938" cy="77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64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7"/>
          <a:stretch/>
        </p:blipFill>
        <p:spPr>
          <a:xfrm>
            <a:off x="2580237" y="1578981"/>
            <a:ext cx="6884029" cy="26860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80237" y="3177765"/>
            <a:ext cx="1493823" cy="70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730845" y="3440314"/>
            <a:ext cx="1358019" cy="70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8464990" y="3385995"/>
            <a:ext cx="999276" cy="706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156357" y="1919334"/>
            <a:ext cx="1222217" cy="590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512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7"/>
          <a:stretch/>
        </p:blipFill>
        <p:spPr>
          <a:xfrm>
            <a:off x="2580237" y="1578981"/>
            <a:ext cx="6884029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7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52648" t="48977" r="31164" b="20000"/>
          <a:stretch/>
        </p:blipFill>
        <p:spPr>
          <a:xfrm>
            <a:off x="5367157" y="1431720"/>
            <a:ext cx="3494638" cy="37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4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F97867-1D10-CD4E-8390-D7B5BBCC8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876363"/>
            <a:ext cx="4038600" cy="2781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F4392D-B637-6F45-9DCA-6F0572B94B1C}"/>
              </a:ext>
            </a:extLst>
          </p:cNvPr>
          <p:cNvSpPr/>
          <p:nvPr/>
        </p:nvSpPr>
        <p:spPr>
          <a:xfrm>
            <a:off x="5335151" y="2999135"/>
            <a:ext cx="1521697" cy="30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36DCECC-E2CF-EE4E-87ED-1F558D7B6569}"/>
              </a:ext>
            </a:extLst>
          </p:cNvPr>
          <p:cNvSpPr txBox="1"/>
          <p:nvPr/>
        </p:nvSpPr>
        <p:spPr>
          <a:xfrm>
            <a:off x="4855821" y="2767688"/>
            <a:ext cx="2480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/>
              <a:t>Salinité des eaux de surface</a:t>
            </a:r>
            <a:br>
              <a:rPr lang="fr-FR" sz="1600" dirty="0"/>
            </a:br>
            <a:r>
              <a:rPr lang="fr-FR" sz="1600" dirty="0"/>
              <a:t>(pourcentage massique)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ECFD66-520D-BA4A-A39C-D3374201A194}"/>
              </a:ext>
            </a:extLst>
          </p:cNvPr>
          <p:cNvSpPr/>
          <p:nvPr/>
        </p:nvSpPr>
        <p:spPr>
          <a:xfrm>
            <a:off x="3901854" y="3516669"/>
            <a:ext cx="4388290" cy="172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71647A-920B-894E-A2F2-A8765BC0A10E}"/>
              </a:ext>
            </a:extLst>
          </p:cNvPr>
          <p:cNvSpPr txBox="1"/>
          <p:nvPr/>
        </p:nvSpPr>
        <p:spPr>
          <a:xfrm>
            <a:off x="4052887" y="34290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3,1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2787373-B6BC-FB4E-972D-5F24AF51BEC4}"/>
              </a:ext>
            </a:extLst>
          </p:cNvPr>
          <p:cNvSpPr txBox="1"/>
          <p:nvPr/>
        </p:nvSpPr>
        <p:spPr>
          <a:xfrm>
            <a:off x="5860953" y="34290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3,5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38EA46-7A83-4549-8AF1-E3FD68FF7324}"/>
              </a:ext>
            </a:extLst>
          </p:cNvPr>
          <p:cNvSpPr txBox="1"/>
          <p:nvPr/>
        </p:nvSpPr>
        <p:spPr>
          <a:xfrm>
            <a:off x="7669019" y="3429000"/>
            <a:ext cx="444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3,9</a:t>
            </a:r>
          </a:p>
        </p:txBody>
      </p:sp>
    </p:spTree>
    <p:extLst>
      <p:ext uri="{BB962C8B-B14F-4D97-AF65-F5344CB8AC3E}">
        <p14:creationId xmlns:p14="http://schemas.microsoft.com/office/powerpoint/2010/main" val="360241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intérieur, table, assis, petit&#10;&#10;Description générée automatiquement">
            <a:extLst>
              <a:ext uri="{FF2B5EF4-FFF2-40B4-BE49-F238E27FC236}">
                <a16:creationId xmlns:a16="http://schemas.microsoft.com/office/drawing/2014/main" id="{86D9F464-77D5-F641-A89E-D5F5B37B5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9" b="9079"/>
          <a:stretch/>
        </p:blipFill>
        <p:spPr>
          <a:xfrm>
            <a:off x="4254500" y="2560320"/>
            <a:ext cx="3683000" cy="19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753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5894</TotalTime>
  <Words>413</Words>
  <Application>Microsoft Macintosh PowerPoint</Application>
  <PresentationFormat>Grand écran</PresentationFormat>
  <Paragraphs>200</Paragraphs>
  <Slides>44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 Metzdorff</dc:creator>
  <cp:lastModifiedBy>Remi Metzdorff</cp:lastModifiedBy>
  <cp:revision>28</cp:revision>
  <dcterms:created xsi:type="dcterms:W3CDTF">2020-11-29T09:36:26Z</dcterms:created>
  <dcterms:modified xsi:type="dcterms:W3CDTF">2021-06-15T16:08:09Z</dcterms:modified>
</cp:coreProperties>
</file>